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8" r:id="rId13"/>
    <p:sldId id="269" r:id="rId14"/>
    <p:sldId id="270" r:id="rId15"/>
    <p:sldId id="267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6" r:id="rId33"/>
    <p:sldId id="287" r:id="rId34"/>
    <p:sldId id="289" r:id="rId35"/>
    <p:sldId id="291" r:id="rId36"/>
    <p:sldId id="290" r:id="rId37"/>
    <p:sldId id="293" r:id="rId38"/>
    <p:sldId id="294" r:id="rId39"/>
    <p:sldId id="296" r:id="rId40"/>
    <p:sldId id="295" r:id="rId41"/>
    <p:sldId id="29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  <a:srgbClr val="000000"/>
    <a:srgbClr val="FFFFFF"/>
    <a:srgbClr val="FF0000"/>
    <a:srgbClr val="E3DCAB"/>
    <a:srgbClr val="C0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3" autoAdjust="0"/>
    <p:restoredTop sz="91396" autoAdjust="0"/>
  </p:normalViewPr>
  <p:slideViewPr>
    <p:cSldViewPr snapToGrid="0">
      <p:cViewPr varScale="1">
        <p:scale>
          <a:sx n="73" d="100"/>
          <a:sy n="73" d="100"/>
        </p:scale>
        <p:origin x="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CCC11-0902-4559-AC38-D2C3A7EFB904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ED86D-B10B-4EF7-916B-79AAF4C3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0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ED86D-B10B-4EF7-916B-79AAF4C352A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546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ED86D-B10B-4EF7-916B-79AAF4C352A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0386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ED86D-B10B-4EF7-916B-79AAF4C352A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1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7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3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1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5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jpg"/><Relationship Id="rId18" Type="http://schemas.openxmlformats.org/officeDocument/2006/relationships/image" Target="../media/image110.jpg"/><Relationship Id="rId3" Type="http://schemas.openxmlformats.org/officeDocument/2006/relationships/image" Target="../media/image95.jpeg"/><Relationship Id="rId7" Type="http://schemas.openxmlformats.org/officeDocument/2006/relationships/image" Target="../media/image99.jpg"/><Relationship Id="rId12" Type="http://schemas.openxmlformats.org/officeDocument/2006/relationships/image" Target="../media/image104.jpg"/><Relationship Id="rId17" Type="http://schemas.openxmlformats.org/officeDocument/2006/relationships/image" Target="../media/image109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11" Type="http://schemas.openxmlformats.org/officeDocument/2006/relationships/image" Target="../media/image103.png"/><Relationship Id="rId5" Type="http://schemas.openxmlformats.org/officeDocument/2006/relationships/image" Target="../media/image97.jpg"/><Relationship Id="rId15" Type="http://schemas.openxmlformats.org/officeDocument/2006/relationships/image" Target="../media/image107.jpeg"/><Relationship Id="rId10" Type="http://schemas.openxmlformats.org/officeDocument/2006/relationships/image" Target="../media/image102.jpg"/><Relationship Id="rId4" Type="http://schemas.openxmlformats.org/officeDocument/2006/relationships/image" Target="../media/image96.png"/><Relationship Id="rId9" Type="http://schemas.openxmlformats.org/officeDocument/2006/relationships/image" Target="../media/image101.jpg"/><Relationship Id="rId14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13" Type="http://schemas.openxmlformats.org/officeDocument/2006/relationships/image" Target="../media/image122.jpg"/><Relationship Id="rId3" Type="http://schemas.openxmlformats.org/officeDocument/2006/relationships/image" Target="../media/image112.jpg"/><Relationship Id="rId7" Type="http://schemas.openxmlformats.org/officeDocument/2006/relationships/image" Target="../media/image116.jpeg"/><Relationship Id="rId12" Type="http://schemas.openxmlformats.org/officeDocument/2006/relationships/image" Target="../media/image121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eg"/><Relationship Id="rId11" Type="http://schemas.openxmlformats.org/officeDocument/2006/relationships/image" Target="../media/image120.jpg"/><Relationship Id="rId5" Type="http://schemas.openxmlformats.org/officeDocument/2006/relationships/image" Target="../media/image114.jpg"/><Relationship Id="rId10" Type="http://schemas.openxmlformats.org/officeDocument/2006/relationships/image" Target="../media/image119.jpeg"/><Relationship Id="rId4" Type="http://schemas.openxmlformats.org/officeDocument/2006/relationships/image" Target="../media/image113.jpg"/><Relationship Id="rId9" Type="http://schemas.openxmlformats.org/officeDocument/2006/relationships/image" Target="../media/image118.png"/><Relationship Id="rId14" Type="http://schemas.openxmlformats.org/officeDocument/2006/relationships/image" Target="../media/image1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13" Type="http://schemas.openxmlformats.org/officeDocument/2006/relationships/image" Target="../media/image135.png"/><Relationship Id="rId3" Type="http://schemas.openxmlformats.org/officeDocument/2006/relationships/image" Target="../media/image125.jpeg"/><Relationship Id="rId7" Type="http://schemas.openxmlformats.org/officeDocument/2006/relationships/image" Target="../media/image129.jpg"/><Relationship Id="rId12" Type="http://schemas.openxmlformats.org/officeDocument/2006/relationships/image" Target="../media/image134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jpg"/><Relationship Id="rId5" Type="http://schemas.openxmlformats.org/officeDocument/2006/relationships/image" Target="../media/image127.jpeg"/><Relationship Id="rId15" Type="http://schemas.openxmlformats.org/officeDocument/2006/relationships/image" Target="../media/image137.png"/><Relationship Id="rId10" Type="http://schemas.openxmlformats.org/officeDocument/2006/relationships/image" Target="../media/image132.png"/><Relationship Id="rId4" Type="http://schemas.openxmlformats.org/officeDocument/2006/relationships/image" Target="../media/image126.jpg"/><Relationship Id="rId9" Type="http://schemas.openxmlformats.org/officeDocument/2006/relationships/image" Target="../media/image131.jpg"/><Relationship Id="rId14" Type="http://schemas.openxmlformats.org/officeDocument/2006/relationships/image" Target="../media/image1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g"/><Relationship Id="rId13" Type="http://schemas.openxmlformats.org/officeDocument/2006/relationships/image" Target="../media/image149.jpg"/><Relationship Id="rId3" Type="http://schemas.openxmlformats.org/officeDocument/2006/relationships/image" Target="../media/image139.jpeg"/><Relationship Id="rId7" Type="http://schemas.openxmlformats.org/officeDocument/2006/relationships/image" Target="../media/image143.jpg"/><Relationship Id="rId12" Type="http://schemas.openxmlformats.org/officeDocument/2006/relationships/image" Target="../media/image148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e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jpg"/><Relationship Id="rId9" Type="http://schemas.openxmlformats.org/officeDocument/2006/relationships/image" Target="../media/image1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96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jpeg"/><Relationship Id="rId4" Type="http://schemas.openxmlformats.org/officeDocument/2006/relationships/image" Target="../media/image15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155.jpg"/><Relationship Id="rId7" Type="http://schemas.openxmlformats.org/officeDocument/2006/relationships/image" Target="../media/image159.jpe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g"/><Relationship Id="rId5" Type="http://schemas.openxmlformats.org/officeDocument/2006/relationships/image" Target="../media/image157.jpg"/><Relationship Id="rId4" Type="http://schemas.openxmlformats.org/officeDocument/2006/relationships/image" Target="../media/image1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9.jpg"/><Relationship Id="rId18" Type="http://schemas.openxmlformats.org/officeDocument/2006/relationships/image" Target="../media/image173.jpeg"/><Relationship Id="rId26" Type="http://schemas.openxmlformats.org/officeDocument/2006/relationships/image" Target="../media/image181.jpg"/><Relationship Id="rId3" Type="http://schemas.openxmlformats.org/officeDocument/2006/relationships/image" Target="../media/image33.jpg"/><Relationship Id="rId21" Type="http://schemas.openxmlformats.org/officeDocument/2006/relationships/image" Target="../media/image176.jpeg"/><Relationship Id="rId7" Type="http://schemas.openxmlformats.org/officeDocument/2006/relationships/image" Target="../media/image163.jpeg"/><Relationship Id="rId12" Type="http://schemas.openxmlformats.org/officeDocument/2006/relationships/image" Target="../media/image168.jpeg"/><Relationship Id="rId17" Type="http://schemas.openxmlformats.org/officeDocument/2006/relationships/image" Target="../media/image172.jpeg"/><Relationship Id="rId25" Type="http://schemas.openxmlformats.org/officeDocument/2006/relationships/image" Target="../media/image180.jpeg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www.google.com/search?sca_esv=561038293&amp;rlz=1C1GCEB_enUS980US982&amp;q=Jochen+Zeitz&amp;stick=H4sIAAAAAAAAAONgVuLSz9U3MCoyzkhKecRoyi3w8sc9YSmdSWtOXmNU4-IKzsgvd80rySypFJLgYoOy-KR4uJC08Sxi5fHKT85IzVOISs0sqQIA1qJnxFUAAAA&amp;sa=X&amp;sqi=2&amp;ved=2ahUKEwi-ms26toKBAxXvlGoFHeXbDS8QzIcDKAB6BAg1EAE" TargetMode="External"/><Relationship Id="rId20" Type="http://schemas.openxmlformats.org/officeDocument/2006/relationships/image" Target="../media/image175.png"/><Relationship Id="rId29" Type="http://schemas.openxmlformats.org/officeDocument/2006/relationships/image" Target="../media/image1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167.png"/><Relationship Id="rId24" Type="http://schemas.openxmlformats.org/officeDocument/2006/relationships/image" Target="../media/image179.jpeg"/><Relationship Id="rId5" Type="http://schemas.openxmlformats.org/officeDocument/2006/relationships/image" Target="../media/image161.jpeg"/><Relationship Id="rId15" Type="http://schemas.openxmlformats.org/officeDocument/2006/relationships/image" Target="../media/image171.png"/><Relationship Id="rId23" Type="http://schemas.openxmlformats.org/officeDocument/2006/relationships/image" Target="../media/image178.png"/><Relationship Id="rId28" Type="http://schemas.openxmlformats.org/officeDocument/2006/relationships/image" Target="../media/image183.png"/><Relationship Id="rId10" Type="http://schemas.openxmlformats.org/officeDocument/2006/relationships/image" Target="../media/image166.jpg"/><Relationship Id="rId19" Type="http://schemas.openxmlformats.org/officeDocument/2006/relationships/image" Target="../media/image174.png"/><Relationship Id="rId4" Type="http://schemas.openxmlformats.org/officeDocument/2006/relationships/image" Target="../media/image160.png"/><Relationship Id="rId9" Type="http://schemas.openxmlformats.org/officeDocument/2006/relationships/image" Target="../media/image165.jpg"/><Relationship Id="rId14" Type="http://schemas.openxmlformats.org/officeDocument/2006/relationships/image" Target="../media/image170.jpeg"/><Relationship Id="rId22" Type="http://schemas.openxmlformats.org/officeDocument/2006/relationships/image" Target="../media/image177.jpg"/><Relationship Id="rId27" Type="http://schemas.openxmlformats.org/officeDocument/2006/relationships/image" Target="../media/image18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g"/><Relationship Id="rId5" Type="http://schemas.openxmlformats.org/officeDocument/2006/relationships/image" Target="../media/image188.jpg"/><Relationship Id="rId4" Type="http://schemas.openxmlformats.org/officeDocument/2006/relationships/image" Target="../media/image18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jpg"/><Relationship Id="rId3" Type="http://schemas.openxmlformats.org/officeDocument/2006/relationships/image" Target="../media/image191.png"/><Relationship Id="rId7" Type="http://schemas.openxmlformats.org/officeDocument/2006/relationships/image" Target="../media/image195.jpeg"/><Relationship Id="rId12" Type="http://schemas.openxmlformats.org/officeDocument/2006/relationships/image" Target="../media/image200.jpg"/><Relationship Id="rId17" Type="http://schemas.openxmlformats.org/officeDocument/2006/relationships/image" Target="../media/image205.png"/><Relationship Id="rId2" Type="http://schemas.openxmlformats.org/officeDocument/2006/relationships/image" Target="../media/image190.jpg"/><Relationship Id="rId16" Type="http://schemas.openxmlformats.org/officeDocument/2006/relationships/image" Target="../media/image2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eg"/><Relationship Id="rId11" Type="http://schemas.openxmlformats.org/officeDocument/2006/relationships/image" Target="../media/image199.png"/><Relationship Id="rId5" Type="http://schemas.openxmlformats.org/officeDocument/2006/relationships/image" Target="../media/image193.jpeg"/><Relationship Id="rId15" Type="http://schemas.openxmlformats.org/officeDocument/2006/relationships/image" Target="../media/image203.jpg"/><Relationship Id="rId10" Type="http://schemas.openxmlformats.org/officeDocument/2006/relationships/image" Target="../media/image198.png"/><Relationship Id="rId4" Type="http://schemas.openxmlformats.org/officeDocument/2006/relationships/image" Target="../media/image192.jpg"/><Relationship Id="rId9" Type="http://schemas.openxmlformats.org/officeDocument/2006/relationships/image" Target="../media/image197.png"/><Relationship Id="rId14" Type="http://schemas.openxmlformats.org/officeDocument/2006/relationships/image" Target="../media/image20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g"/><Relationship Id="rId3" Type="http://schemas.openxmlformats.org/officeDocument/2006/relationships/image" Target="../media/image198.png"/><Relationship Id="rId7" Type="http://schemas.openxmlformats.org/officeDocument/2006/relationships/image" Target="../media/image209.jp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jpg"/><Relationship Id="rId4" Type="http://schemas.openxmlformats.org/officeDocument/2006/relationships/image" Target="../media/image206.jpg"/><Relationship Id="rId9" Type="http://schemas.openxmlformats.org/officeDocument/2006/relationships/image" Target="../media/image21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jpg"/><Relationship Id="rId3" Type="http://schemas.openxmlformats.org/officeDocument/2006/relationships/image" Target="../media/image212.png"/><Relationship Id="rId7" Type="http://schemas.openxmlformats.org/officeDocument/2006/relationships/image" Target="../media/image216.jpe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jpeg"/><Relationship Id="rId5" Type="http://schemas.openxmlformats.org/officeDocument/2006/relationships/image" Target="../media/image214.jp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jpeg"/><Relationship Id="rId13" Type="http://schemas.openxmlformats.org/officeDocument/2006/relationships/image" Target="../media/image226.jpg"/><Relationship Id="rId3" Type="http://schemas.openxmlformats.org/officeDocument/2006/relationships/image" Target="../media/image219.png"/><Relationship Id="rId7" Type="http://schemas.openxmlformats.org/officeDocument/2006/relationships/image" Target="../media/image223.png"/><Relationship Id="rId12" Type="http://schemas.openxmlformats.org/officeDocument/2006/relationships/image" Target="../media/image225.jpeg"/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png"/><Relationship Id="rId11" Type="http://schemas.openxmlformats.org/officeDocument/2006/relationships/image" Target="../media/image209.jpg"/><Relationship Id="rId5" Type="http://schemas.openxmlformats.org/officeDocument/2006/relationships/image" Target="../media/image221.png"/><Relationship Id="rId15" Type="http://schemas.openxmlformats.org/officeDocument/2006/relationships/image" Target="../media/image227.jpeg"/><Relationship Id="rId10" Type="http://schemas.openxmlformats.org/officeDocument/2006/relationships/image" Target="../media/image208.png"/><Relationship Id="rId4" Type="http://schemas.openxmlformats.org/officeDocument/2006/relationships/image" Target="../media/image220.jpg"/><Relationship Id="rId9" Type="http://schemas.openxmlformats.org/officeDocument/2006/relationships/image" Target="../media/image207.jpg"/><Relationship Id="rId14" Type="http://schemas.openxmlformats.org/officeDocument/2006/relationships/image" Target="../media/image20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g"/><Relationship Id="rId3" Type="http://schemas.openxmlformats.org/officeDocument/2006/relationships/image" Target="../media/image229.jpg"/><Relationship Id="rId7" Type="http://schemas.openxmlformats.org/officeDocument/2006/relationships/image" Target="../media/image233.jpg"/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jpeg"/><Relationship Id="rId5" Type="http://schemas.openxmlformats.org/officeDocument/2006/relationships/image" Target="../media/image231.png"/><Relationship Id="rId10" Type="http://schemas.openxmlformats.org/officeDocument/2006/relationships/image" Target="../media/image236.png"/><Relationship Id="rId4" Type="http://schemas.openxmlformats.org/officeDocument/2006/relationships/image" Target="../media/image230.png"/><Relationship Id="rId9" Type="http://schemas.openxmlformats.org/officeDocument/2006/relationships/image" Target="../media/image235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jpeg"/><Relationship Id="rId13" Type="http://schemas.openxmlformats.org/officeDocument/2006/relationships/image" Target="../media/image248.jpg"/><Relationship Id="rId3" Type="http://schemas.openxmlformats.org/officeDocument/2006/relationships/image" Target="../media/image238.jpg"/><Relationship Id="rId7" Type="http://schemas.openxmlformats.org/officeDocument/2006/relationships/image" Target="../media/image242.jpg"/><Relationship Id="rId12" Type="http://schemas.openxmlformats.org/officeDocument/2006/relationships/image" Target="../media/image247.jpeg"/><Relationship Id="rId17" Type="http://schemas.openxmlformats.org/officeDocument/2006/relationships/image" Target="../media/image252.png"/><Relationship Id="rId2" Type="http://schemas.openxmlformats.org/officeDocument/2006/relationships/image" Target="../media/image237.png"/><Relationship Id="rId16" Type="http://schemas.openxmlformats.org/officeDocument/2006/relationships/image" Target="../media/image2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jpeg"/><Relationship Id="rId11" Type="http://schemas.openxmlformats.org/officeDocument/2006/relationships/image" Target="../media/image246.jpg"/><Relationship Id="rId5" Type="http://schemas.openxmlformats.org/officeDocument/2006/relationships/image" Target="../media/image240.jpg"/><Relationship Id="rId15" Type="http://schemas.openxmlformats.org/officeDocument/2006/relationships/image" Target="../media/image250.jpeg"/><Relationship Id="rId10" Type="http://schemas.openxmlformats.org/officeDocument/2006/relationships/image" Target="../media/image245.jpg"/><Relationship Id="rId4" Type="http://schemas.openxmlformats.org/officeDocument/2006/relationships/image" Target="../media/image239.png"/><Relationship Id="rId9" Type="http://schemas.openxmlformats.org/officeDocument/2006/relationships/image" Target="../media/image244.jpeg"/><Relationship Id="rId14" Type="http://schemas.openxmlformats.org/officeDocument/2006/relationships/image" Target="../media/image24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jpeg"/><Relationship Id="rId13" Type="http://schemas.openxmlformats.org/officeDocument/2006/relationships/image" Target="../media/image263.jpg"/><Relationship Id="rId3" Type="http://schemas.openxmlformats.org/officeDocument/2006/relationships/image" Target="../media/image254.jpg"/><Relationship Id="rId7" Type="http://schemas.openxmlformats.org/officeDocument/2006/relationships/image" Target="../media/image257.jpg"/><Relationship Id="rId12" Type="http://schemas.openxmlformats.org/officeDocument/2006/relationships/image" Target="../media/image262.jpg"/><Relationship Id="rId17" Type="http://schemas.openxmlformats.org/officeDocument/2006/relationships/image" Target="../media/image267.jpg"/><Relationship Id="rId2" Type="http://schemas.openxmlformats.org/officeDocument/2006/relationships/image" Target="../media/image253.jpg"/><Relationship Id="rId16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g"/><Relationship Id="rId11" Type="http://schemas.openxmlformats.org/officeDocument/2006/relationships/image" Target="../media/image261.jpg"/><Relationship Id="rId5" Type="http://schemas.openxmlformats.org/officeDocument/2006/relationships/image" Target="../media/image240.jpg"/><Relationship Id="rId15" Type="http://schemas.openxmlformats.org/officeDocument/2006/relationships/image" Target="../media/image265.png"/><Relationship Id="rId10" Type="http://schemas.openxmlformats.org/officeDocument/2006/relationships/image" Target="../media/image260.jpg"/><Relationship Id="rId4" Type="http://schemas.openxmlformats.org/officeDocument/2006/relationships/image" Target="../media/image255.jpg"/><Relationship Id="rId9" Type="http://schemas.openxmlformats.org/officeDocument/2006/relationships/image" Target="../media/image259.jpg"/><Relationship Id="rId14" Type="http://schemas.openxmlformats.org/officeDocument/2006/relationships/image" Target="../media/image2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69.jpg"/><Relationship Id="rId7" Type="http://schemas.openxmlformats.org/officeDocument/2006/relationships/image" Target="../media/image273.png"/><Relationship Id="rId12" Type="http://schemas.openxmlformats.org/officeDocument/2006/relationships/image" Target="../media/image278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jpg"/><Relationship Id="rId11" Type="http://schemas.openxmlformats.org/officeDocument/2006/relationships/image" Target="../media/image277.png"/><Relationship Id="rId5" Type="http://schemas.openxmlformats.org/officeDocument/2006/relationships/image" Target="../media/image271.png"/><Relationship Id="rId10" Type="http://schemas.openxmlformats.org/officeDocument/2006/relationships/image" Target="../media/image276.png"/><Relationship Id="rId4" Type="http://schemas.openxmlformats.org/officeDocument/2006/relationships/image" Target="../media/image270.jpg"/><Relationship Id="rId9" Type="http://schemas.openxmlformats.org/officeDocument/2006/relationships/image" Target="../media/image2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13" Type="http://schemas.openxmlformats.org/officeDocument/2006/relationships/image" Target="../media/image288.png"/><Relationship Id="rId18" Type="http://schemas.openxmlformats.org/officeDocument/2006/relationships/image" Target="../media/image293.jpeg"/><Relationship Id="rId3" Type="http://schemas.openxmlformats.org/officeDocument/2006/relationships/image" Target="../media/image279.jpg"/><Relationship Id="rId21" Type="http://schemas.openxmlformats.org/officeDocument/2006/relationships/image" Target="../media/image296.png"/><Relationship Id="rId7" Type="http://schemas.openxmlformats.org/officeDocument/2006/relationships/image" Target="../media/image73.jpg"/><Relationship Id="rId12" Type="http://schemas.openxmlformats.org/officeDocument/2006/relationships/image" Target="../media/image287.jpeg"/><Relationship Id="rId17" Type="http://schemas.openxmlformats.org/officeDocument/2006/relationships/image" Target="../media/image29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91.jp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jpg"/><Relationship Id="rId11" Type="http://schemas.openxmlformats.org/officeDocument/2006/relationships/image" Target="../media/image286.png"/><Relationship Id="rId5" Type="http://schemas.openxmlformats.org/officeDocument/2006/relationships/image" Target="../media/image281.jpg"/><Relationship Id="rId15" Type="http://schemas.openxmlformats.org/officeDocument/2006/relationships/image" Target="../media/image290.png"/><Relationship Id="rId10" Type="http://schemas.openxmlformats.org/officeDocument/2006/relationships/image" Target="../media/image285.jpg"/><Relationship Id="rId19" Type="http://schemas.openxmlformats.org/officeDocument/2006/relationships/image" Target="../media/image294.png"/><Relationship Id="rId4" Type="http://schemas.openxmlformats.org/officeDocument/2006/relationships/image" Target="../media/image280.png"/><Relationship Id="rId9" Type="http://schemas.openxmlformats.org/officeDocument/2006/relationships/image" Target="../media/image284.png"/><Relationship Id="rId14" Type="http://schemas.openxmlformats.org/officeDocument/2006/relationships/image" Target="../media/image28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gif"/><Relationship Id="rId13" Type="http://schemas.openxmlformats.org/officeDocument/2006/relationships/image" Target="../media/image306.jpg"/><Relationship Id="rId18" Type="http://schemas.openxmlformats.org/officeDocument/2006/relationships/image" Target="../media/image311.jpeg"/><Relationship Id="rId3" Type="http://schemas.openxmlformats.org/officeDocument/2006/relationships/image" Target="../media/image298.jpg"/><Relationship Id="rId7" Type="http://schemas.openxmlformats.org/officeDocument/2006/relationships/image" Target="../media/image97.jpg"/><Relationship Id="rId12" Type="http://schemas.openxmlformats.org/officeDocument/2006/relationships/image" Target="../media/image305.jpg"/><Relationship Id="rId17" Type="http://schemas.openxmlformats.org/officeDocument/2006/relationships/image" Target="../media/image310.jpeg"/><Relationship Id="rId2" Type="http://schemas.openxmlformats.org/officeDocument/2006/relationships/image" Target="../media/image297.jpeg"/><Relationship Id="rId16" Type="http://schemas.openxmlformats.org/officeDocument/2006/relationships/image" Target="../media/image309.png"/><Relationship Id="rId20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11" Type="http://schemas.openxmlformats.org/officeDocument/2006/relationships/image" Target="../media/image304.jpeg"/><Relationship Id="rId5" Type="http://schemas.openxmlformats.org/officeDocument/2006/relationships/image" Target="../media/image300.jpg"/><Relationship Id="rId15" Type="http://schemas.openxmlformats.org/officeDocument/2006/relationships/image" Target="../media/image308.jpg"/><Relationship Id="rId10" Type="http://schemas.openxmlformats.org/officeDocument/2006/relationships/image" Target="../media/image303.jpg"/><Relationship Id="rId19" Type="http://schemas.openxmlformats.org/officeDocument/2006/relationships/image" Target="../media/image312.jpg"/><Relationship Id="rId4" Type="http://schemas.openxmlformats.org/officeDocument/2006/relationships/image" Target="../media/image299.jpg"/><Relationship Id="rId9" Type="http://schemas.openxmlformats.org/officeDocument/2006/relationships/image" Target="../media/image302.jpg"/><Relationship Id="rId14" Type="http://schemas.openxmlformats.org/officeDocument/2006/relationships/image" Target="../media/image30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jpg"/><Relationship Id="rId13" Type="http://schemas.openxmlformats.org/officeDocument/2006/relationships/image" Target="../media/image322.png"/><Relationship Id="rId18" Type="http://schemas.openxmlformats.org/officeDocument/2006/relationships/image" Target="../media/image327.jpg"/><Relationship Id="rId3" Type="http://schemas.openxmlformats.org/officeDocument/2006/relationships/image" Target="../media/image313.png"/><Relationship Id="rId7" Type="http://schemas.openxmlformats.org/officeDocument/2006/relationships/image" Target="../media/image317.jpg"/><Relationship Id="rId12" Type="http://schemas.openxmlformats.org/officeDocument/2006/relationships/image" Target="../media/image321.jpg"/><Relationship Id="rId17" Type="http://schemas.openxmlformats.org/officeDocument/2006/relationships/image" Target="../media/image326.png"/><Relationship Id="rId2" Type="http://schemas.openxmlformats.org/officeDocument/2006/relationships/image" Target="../media/image296.png"/><Relationship Id="rId16" Type="http://schemas.openxmlformats.org/officeDocument/2006/relationships/image" Target="../media/image3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jpg"/><Relationship Id="rId11" Type="http://schemas.openxmlformats.org/officeDocument/2006/relationships/image" Target="../media/image1.jpg"/><Relationship Id="rId5" Type="http://schemas.openxmlformats.org/officeDocument/2006/relationships/image" Target="../media/image315.jpeg"/><Relationship Id="rId15" Type="http://schemas.openxmlformats.org/officeDocument/2006/relationships/image" Target="../media/image324.jpeg"/><Relationship Id="rId10" Type="http://schemas.openxmlformats.org/officeDocument/2006/relationships/image" Target="../media/image320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jpeg"/><Relationship Id="rId3" Type="http://schemas.openxmlformats.org/officeDocument/2006/relationships/image" Target="../media/image329.png"/><Relationship Id="rId7" Type="http://schemas.openxmlformats.org/officeDocument/2006/relationships/image" Target="../media/image313.png"/><Relationship Id="rId12" Type="http://schemas.openxmlformats.org/officeDocument/2006/relationships/image" Target="../media/image335.png"/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png"/><Relationship Id="rId11" Type="http://schemas.openxmlformats.org/officeDocument/2006/relationships/image" Target="../media/image334.png"/><Relationship Id="rId5" Type="http://schemas.openxmlformats.org/officeDocument/2006/relationships/image" Target="../media/image331.jpg"/><Relationship Id="rId10" Type="http://schemas.openxmlformats.org/officeDocument/2006/relationships/image" Target="../media/image333.jpg"/><Relationship Id="rId4" Type="http://schemas.openxmlformats.org/officeDocument/2006/relationships/image" Target="../media/image330.jpg"/><Relationship Id="rId9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jpg"/><Relationship Id="rId3" Type="http://schemas.openxmlformats.org/officeDocument/2006/relationships/image" Target="../media/image337.png"/><Relationship Id="rId7" Type="http://schemas.openxmlformats.org/officeDocument/2006/relationships/image" Target="../media/image73.jp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jpg"/><Relationship Id="rId11" Type="http://schemas.openxmlformats.org/officeDocument/2006/relationships/image" Target="../media/image336.png"/><Relationship Id="rId5" Type="http://schemas.openxmlformats.org/officeDocument/2006/relationships/image" Target="../media/image338.jpg"/><Relationship Id="rId10" Type="http://schemas.openxmlformats.org/officeDocument/2006/relationships/image" Target="../media/image341.jpg"/><Relationship Id="rId4" Type="http://schemas.openxmlformats.org/officeDocument/2006/relationships/image" Target="../media/image334.png"/><Relationship Id="rId9" Type="http://schemas.openxmlformats.org/officeDocument/2006/relationships/image" Target="../media/image340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2.png"/><Relationship Id="rId3" Type="http://schemas.openxmlformats.org/officeDocument/2006/relationships/image" Target="../media/image334.png"/><Relationship Id="rId7" Type="http://schemas.openxmlformats.org/officeDocument/2006/relationships/image" Target="../media/image340.jpe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11" Type="http://schemas.openxmlformats.org/officeDocument/2006/relationships/image" Target="../media/image336.png"/><Relationship Id="rId5" Type="http://schemas.openxmlformats.org/officeDocument/2006/relationships/image" Target="../media/image333.jpg"/><Relationship Id="rId10" Type="http://schemas.openxmlformats.org/officeDocument/2006/relationships/image" Target="../media/image343.jpg"/><Relationship Id="rId4" Type="http://schemas.openxmlformats.org/officeDocument/2006/relationships/image" Target="../media/image338.jpg"/><Relationship Id="rId9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jp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jpg"/><Relationship Id="rId5" Type="http://schemas.openxmlformats.org/officeDocument/2006/relationships/image" Target="../media/image347.png"/><Relationship Id="rId4" Type="http://schemas.openxmlformats.org/officeDocument/2006/relationships/image" Target="../media/image3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jpg"/><Relationship Id="rId13" Type="http://schemas.openxmlformats.org/officeDocument/2006/relationships/image" Target="../media/image19.jpg"/><Relationship Id="rId18" Type="http://schemas.openxmlformats.org/officeDocument/2006/relationships/image" Target="../media/image361.jpg"/><Relationship Id="rId3" Type="http://schemas.openxmlformats.org/officeDocument/2006/relationships/image" Target="../media/image350.png"/><Relationship Id="rId21" Type="http://schemas.openxmlformats.org/officeDocument/2006/relationships/image" Target="../media/image49.jpg"/><Relationship Id="rId7" Type="http://schemas.openxmlformats.org/officeDocument/2006/relationships/image" Target="../media/image351.png"/><Relationship Id="rId12" Type="http://schemas.openxmlformats.org/officeDocument/2006/relationships/image" Target="../media/image356.jpg"/><Relationship Id="rId17" Type="http://schemas.openxmlformats.org/officeDocument/2006/relationships/image" Target="../media/image360.jpg"/><Relationship Id="rId2" Type="http://schemas.openxmlformats.org/officeDocument/2006/relationships/image" Target="../media/image349.jpg"/><Relationship Id="rId16" Type="http://schemas.openxmlformats.org/officeDocument/2006/relationships/image" Target="../media/image359.jpg"/><Relationship Id="rId20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55.jpg"/><Relationship Id="rId5" Type="http://schemas.openxmlformats.org/officeDocument/2006/relationships/image" Target="../media/image20.png"/><Relationship Id="rId15" Type="http://schemas.openxmlformats.org/officeDocument/2006/relationships/image" Target="../media/image358.jpg"/><Relationship Id="rId10" Type="http://schemas.openxmlformats.org/officeDocument/2006/relationships/image" Target="../media/image354.png"/><Relationship Id="rId19" Type="http://schemas.openxmlformats.org/officeDocument/2006/relationships/image" Target="../media/image334.png"/><Relationship Id="rId4" Type="http://schemas.openxmlformats.org/officeDocument/2006/relationships/image" Target="../media/image18.png"/><Relationship Id="rId9" Type="http://schemas.openxmlformats.org/officeDocument/2006/relationships/image" Target="../media/image353.png"/><Relationship Id="rId14" Type="http://schemas.openxmlformats.org/officeDocument/2006/relationships/image" Target="../media/image357.jpeg"/><Relationship Id="rId22" Type="http://schemas.openxmlformats.org/officeDocument/2006/relationships/image" Target="../media/image32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49.jpg"/><Relationship Id="rId3" Type="http://schemas.openxmlformats.org/officeDocument/2006/relationships/image" Target="../media/image363.png"/><Relationship Id="rId7" Type="http://schemas.openxmlformats.org/officeDocument/2006/relationships/image" Target="../media/image366.jpg"/><Relationship Id="rId12" Type="http://schemas.openxmlformats.org/officeDocument/2006/relationships/image" Target="../media/image362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png"/><Relationship Id="rId11" Type="http://schemas.openxmlformats.org/officeDocument/2006/relationships/image" Target="../media/image370.jpg"/><Relationship Id="rId5" Type="http://schemas.openxmlformats.org/officeDocument/2006/relationships/image" Target="../media/image365.jpg"/><Relationship Id="rId15" Type="http://schemas.openxmlformats.org/officeDocument/2006/relationships/image" Target="../media/image371.jpg"/><Relationship Id="rId10" Type="http://schemas.openxmlformats.org/officeDocument/2006/relationships/image" Target="../media/image369.jpg"/><Relationship Id="rId4" Type="http://schemas.openxmlformats.org/officeDocument/2006/relationships/image" Target="../media/image364.png"/><Relationship Id="rId9" Type="http://schemas.openxmlformats.org/officeDocument/2006/relationships/image" Target="../media/image368.png"/><Relationship Id="rId14" Type="http://schemas.openxmlformats.org/officeDocument/2006/relationships/image" Target="../media/image33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6.jpg"/><Relationship Id="rId3" Type="http://schemas.openxmlformats.org/officeDocument/2006/relationships/image" Target="../media/image372.png"/><Relationship Id="rId7" Type="http://schemas.openxmlformats.org/officeDocument/2006/relationships/image" Target="../media/image334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jpg"/><Relationship Id="rId5" Type="http://schemas.openxmlformats.org/officeDocument/2006/relationships/image" Target="../media/image374.jpg"/><Relationship Id="rId10" Type="http://schemas.openxmlformats.org/officeDocument/2006/relationships/image" Target="../media/image378.png"/><Relationship Id="rId4" Type="http://schemas.openxmlformats.org/officeDocument/2006/relationships/image" Target="../media/image373.jpg"/><Relationship Id="rId9" Type="http://schemas.openxmlformats.org/officeDocument/2006/relationships/image" Target="../media/image37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7" Type="http://schemas.openxmlformats.org/officeDocument/2006/relationships/image" Target="../media/image126.jpg"/><Relationship Id="rId2" Type="http://schemas.openxmlformats.org/officeDocument/2006/relationships/image" Target="../media/image3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jpg"/><Relationship Id="rId5" Type="http://schemas.openxmlformats.org/officeDocument/2006/relationships/image" Target="../media/image382.jpg"/><Relationship Id="rId4" Type="http://schemas.openxmlformats.org/officeDocument/2006/relationships/image" Target="../media/image38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3" Type="http://schemas.openxmlformats.org/officeDocument/2006/relationships/image" Target="../media/image385.jpg"/><Relationship Id="rId7" Type="http://schemas.openxmlformats.org/officeDocument/2006/relationships/image" Target="../media/image389.jpg"/><Relationship Id="rId2" Type="http://schemas.openxmlformats.org/officeDocument/2006/relationships/image" Target="../media/image3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8.png"/><Relationship Id="rId5" Type="http://schemas.openxmlformats.org/officeDocument/2006/relationships/image" Target="../media/image387.jpg"/><Relationship Id="rId10" Type="http://schemas.openxmlformats.org/officeDocument/2006/relationships/image" Target="../media/image391.jpg"/><Relationship Id="rId4" Type="http://schemas.openxmlformats.org/officeDocument/2006/relationships/image" Target="../media/image386.jpg"/><Relationship Id="rId9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7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7.jp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5.jpg"/><Relationship Id="rId5" Type="http://schemas.openxmlformats.org/officeDocument/2006/relationships/image" Target="../media/image20.png"/><Relationship Id="rId15" Type="http://schemas.openxmlformats.org/officeDocument/2006/relationships/image" Target="../media/image29.jpeg"/><Relationship Id="rId10" Type="http://schemas.openxmlformats.org/officeDocument/2006/relationships/hyperlink" Target="https://www.google.com/search?sca_esv=560996875&amp;rlz=1C1GCEB_enUS980US982&amp;q=Wade+Rosen&amp;stick=H4sIAAAAAAAAAONgVuLVT9c3NEwzKC5OKkgze8RowS3w8sc9YSn9SWtOXmPU5OIKzsgvd80rySypFJLmYoOyBKX4uVB18ixi5QpPTElVCMovTs0DAE76I1FZAAAA&amp;sa=X&amp;ved=2ahUKEwjSkdbp_IGBAxUKkWoFHe4JDf4QzIcDKAB6BAg7EAE" TargetMode="External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jp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404.png"/><Relationship Id="rId18" Type="http://schemas.openxmlformats.org/officeDocument/2006/relationships/image" Target="../media/image407.jpg"/><Relationship Id="rId3" Type="http://schemas.openxmlformats.org/officeDocument/2006/relationships/image" Target="../media/image396.png"/><Relationship Id="rId21" Type="http://schemas.openxmlformats.org/officeDocument/2006/relationships/image" Target="../media/image409.jpg"/><Relationship Id="rId7" Type="http://schemas.openxmlformats.org/officeDocument/2006/relationships/image" Target="../media/image398.jpg"/><Relationship Id="rId12" Type="http://schemas.openxmlformats.org/officeDocument/2006/relationships/image" Target="../media/image403.jpg"/><Relationship Id="rId17" Type="http://schemas.openxmlformats.org/officeDocument/2006/relationships/image" Target="../media/image390.png"/><Relationship Id="rId25" Type="http://schemas.openxmlformats.org/officeDocument/2006/relationships/image" Target="../media/image412.png"/><Relationship Id="rId2" Type="http://schemas.openxmlformats.org/officeDocument/2006/relationships/image" Target="../media/image395.jpg"/><Relationship Id="rId16" Type="http://schemas.openxmlformats.org/officeDocument/2006/relationships/image" Target="../media/image382.jpg"/><Relationship Id="rId20" Type="http://schemas.openxmlformats.org/officeDocument/2006/relationships/image" Target="../media/image4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7.png"/><Relationship Id="rId11" Type="http://schemas.openxmlformats.org/officeDocument/2006/relationships/image" Target="../media/image402.jpeg"/><Relationship Id="rId24" Type="http://schemas.openxmlformats.org/officeDocument/2006/relationships/image" Target="../media/image411.jpg"/><Relationship Id="rId5" Type="http://schemas.openxmlformats.org/officeDocument/2006/relationships/image" Target="../media/image325.png"/><Relationship Id="rId15" Type="http://schemas.openxmlformats.org/officeDocument/2006/relationships/image" Target="../media/image406.jpg"/><Relationship Id="rId23" Type="http://schemas.openxmlformats.org/officeDocument/2006/relationships/image" Target="../media/image410.jpg"/><Relationship Id="rId10" Type="http://schemas.openxmlformats.org/officeDocument/2006/relationships/image" Target="../media/image401.png"/><Relationship Id="rId19" Type="http://schemas.openxmlformats.org/officeDocument/2006/relationships/image" Target="../media/image334.png"/><Relationship Id="rId4" Type="http://schemas.openxmlformats.org/officeDocument/2006/relationships/image" Target="../media/image384.png"/><Relationship Id="rId9" Type="http://schemas.openxmlformats.org/officeDocument/2006/relationships/image" Target="../media/image400.jpg"/><Relationship Id="rId14" Type="http://schemas.openxmlformats.org/officeDocument/2006/relationships/image" Target="../media/image405.jpg"/><Relationship Id="rId22" Type="http://schemas.openxmlformats.org/officeDocument/2006/relationships/image" Target="../media/image7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7.jpe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12" Type="http://schemas.openxmlformats.org/officeDocument/2006/relationships/image" Target="../media/image41.png"/><Relationship Id="rId17" Type="http://schemas.openxmlformats.org/officeDocument/2006/relationships/image" Target="../media/image46.jpeg"/><Relationship Id="rId2" Type="http://schemas.openxmlformats.org/officeDocument/2006/relationships/image" Target="../media/image8.jpg"/><Relationship Id="rId16" Type="http://schemas.openxmlformats.org/officeDocument/2006/relationships/image" Target="../media/image45.jpg"/><Relationship Id="rId20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34.jpe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jpeg"/><Relationship Id="rId4" Type="http://schemas.openxmlformats.org/officeDocument/2006/relationships/image" Target="../media/image33.jpg"/><Relationship Id="rId9" Type="http://schemas.openxmlformats.org/officeDocument/2006/relationships/image" Target="../media/image38.jpg"/><Relationship Id="rId14" Type="http://schemas.openxmlformats.org/officeDocument/2006/relationships/image" Target="../media/image4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jpeg"/><Relationship Id="rId18" Type="http://schemas.openxmlformats.org/officeDocument/2006/relationships/image" Target="../media/image62.jpe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jpeg"/><Relationship Id="rId17" Type="http://schemas.openxmlformats.org/officeDocument/2006/relationships/image" Target="../media/image48.jpeg"/><Relationship Id="rId2" Type="http://schemas.openxmlformats.org/officeDocument/2006/relationships/image" Target="../media/image50.png"/><Relationship Id="rId16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19.jpg"/><Relationship Id="rId10" Type="http://schemas.openxmlformats.org/officeDocument/2006/relationships/image" Target="../media/image58.png"/><Relationship Id="rId19" Type="http://schemas.openxmlformats.org/officeDocument/2006/relationships/image" Target="../media/image2.jpg"/><Relationship Id="rId4" Type="http://schemas.openxmlformats.org/officeDocument/2006/relationships/image" Target="../media/image52.jpg"/><Relationship Id="rId9" Type="http://schemas.openxmlformats.org/officeDocument/2006/relationships/image" Target="../media/image57.png"/><Relationship Id="rId1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13" Type="http://schemas.openxmlformats.org/officeDocument/2006/relationships/image" Target="../media/image84.jpg"/><Relationship Id="rId3" Type="http://schemas.openxmlformats.org/officeDocument/2006/relationships/image" Target="../media/image74.jpg"/><Relationship Id="rId7" Type="http://schemas.openxmlformats.org/officeDocument/2006/relationships/image" Target="../media/image78.jpeg"/><Relationship Id="rId12" Type="http://schemas.openxmlformats.org/officeDocument/2006/relationships/image" Target="../media/image83.jpe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jpeg"/><Relationship Id="rId5" Type="http://schemas.openxmlformats.org/officeDocument/2006/relationships/image" Target="../media/image76.png"/><Relationship Id="rId10" Type="http://schemas.openxmlformats.org/officeDocument/2006/relationships/image" Target="../media/image81.jpg"/><Relationship Id="rId4" Type="http://schemas.openxmlformats.org/officeDocument/2006/relationships/image" Target="../media/image75.png"/><Relationship Id="rId9" Type="http://schemas.openxmlformats.org/officeDocument/2006/relationships/image" Target="../media/image80.jpg"/><Relationship Id="rId14" Type="http://schemas.openxmlformats.org/officeDocument/2006/relationships/image" Target="../media/image8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0" y="1840832"/>
            <a:ext cx="2105526" cy="10708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4AC35-C18C-46CC-81CC-72A5BE10137C}"/>
              </a:ext>
            </a:extLst>
          </p:cNvPr>
          <p:cNvSpPr txBox="1"/>
          <p:nvPr/>
        </p:nvSpPr>
        <p:spPr>
          <a:xfrm>
            <a:off x="0" y="2425795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9A931-C55E-480C-8DDC-4582F2BF63C5}"/>
              </a:ext>
            </a:extLst>
          </p:cNvPr>
          <p:cNvSpPr txBox="1"/>
          <p:nvPr/>
        </p:nvSpPr>
        <p:spPr>
          <a:xfrm>
            <a:off x="-6412" y="2911642"/>
            <a:ext cx="2040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Overlays.avg</a:t>
            </a:r>
            <a:r>
              <a:rPr lang="en-US" sz="800" strike="sngStrike" dirty="0"/>
              <a:t> !post dr.: </a:t>
            </a:r>
            <a:r>
              <a:rPr lang="en-US" sz="800" strike="sngStrike" dirty="0" err="1"/>
              <a:t>whos</a:t>
            </a:r>
            <a:r>
              <a:rPr lang="en-US" sz="800" strike="sngStrike" dirty="0"/>
              <a:t> the n*** honey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42" y="934189"/>
            <a:ext cx="1313628" cy="1373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" y="843327"/>
            <a:ext cx="2074076" cy="138020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67" y="3243601"/>
            <a:ext cx="1224959" cy="91753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148462" y="3556644"/>
            <a:ext cx="2567836" cy="40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9371" y="4548321"/>
            <a:ext cx="4537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</a:t>
            </a:r>
          </a:p>
          <a:p>
            <a:r>
              <a:rPr lang="en-US" dirty="0"/>
              <a:t>	</a:t>
            </a:r>
            <a:r>
              <a:rPr lang="en-US" dirty="0" err="1"/>
              <a:t>cisco.montroing</a:t>
            </a:r>
            <a:endParaRPr lang="en-US" dirty="0"/>
          </a:p>
          <a:p>
            <a:r>
              <a:rPr lang="en-US" dirty="0"/>
              <a:t>2007 </a:t>
            </a:r>
            <a:r>
              <a:rPr lang="en-US" dirty="0" err="1"/>
              <a:t>SQ.Trademark</a:t>
            </a:r>
            <a:r>
              <a:rPr lang="en-US" dirty="0"/>
              <a:t>: Monitoring-as-a-Service™</a:t>
            </a:r>
          </a:p>
          <a:p>
            <a:r>
              <a:rPr lang="en-US" dirty="0"/>
              <a:t>2005 </a:t>
            </a:r>
            <a:r>
              <a:rPr lang="en-US" dirty="0" err="1"/>
              <a:t>Montoring</a:t>
            </a:r>
            <a:r>
              <a:rPr lang="en-US" dirty="0"/>
              <a:t>-on-Demand™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321" y="1945802"/>
            <a:ext cx="1358171" cy="7796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9371" y="4300747"/>
            <a:ext cx="414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Joyti</a:t>
            </a:r>
            <a:r>
              <a:rPr lang="en-US" dirty="0"/>
              <a:t>  </a:t>
            </a:r>
            <a:r>
              <a:rPr lang="en-US" b="1" dirty="0"/>
              <a:t>IPX</a:t>
            </a:r>
            <a:r>
              <a:rPr lang="en-US" dirty="0"/>
              <a:t> </a:t>
            </a:r>
            <a:r>
              <a:rPr lang="en-US" dirty="0" err="1"/>
              <a:t>Joyti</a:t>
            </a:r>
            <a:r>
              <a:rPr lang="en-US" dirty="0"/>
              <a:t> </a:t>
            </a:r>
            <a:r>
              <a:rPr lang="en-US" dirty="0" err="1"/>
              <a:t>stefans</a:t>
            </a:r>
            <a:r>
              <a:rPr lang="en-US" dirty="0"/>
              <a:t> girlfriend[2].</a:t>
            </a:r>
            <a:r>
              <a:rPr lang="en-US" dirty="0" err="1"/>
              <a:t>bolimui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348" y="1945802"/>
            <a:ext cx="616582" cy="70221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424492" y="1787817"/>
            <a:ext cx="1299903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11051" y="1787817"/>
            <a:ext cx="1798944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079357" y="1863777"/>
            <a:ext cx="3725872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6174" y="1594611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2015 August “Valley View”.SQ.INT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1594611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4823545" y="2083078"/>
            <a:ext cx="534699" cy="3140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Timothy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66998" y="1931318"/>
            <a:ext cx="29674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HOMICIDE:SUNSTROKE</a:t>
            </a:r>
          </a:p>
          <a:p>
            <a:r>
              <a:rPr lang="en-US" sz="800" strike="sngStrike" dirty="0"/>
              <a:t>(Kodak: </a:t>
            </a:r>
            <a:r>
              <a:rPr lang="en-US" sz="800" strike="sngStrike" dirty="0" err="1"/>
              <a:t>facebook</a:t>
            </a:r>
            <a:r>
              <a:rPr lang="en-US" sz="800" strike="sngStrike" dirty="0"/>
              <a:t> content;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with toddler; </a:t>
            </a:r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michelbach</a:t>
            </a:r>
            <a:r>
              <a:rPr lang="en-US" sz="800" strike="sngStrike" dirty="0"/>
              <a:t>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6822268" y="1928513"/>
            <a:ext cx="2895170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884081" y="3384280"/>
            <a:ext cx="29674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HOMICIDE:SUNSTROKE</a:t>
            </a:r>
          </a:p>
          <a:p>
            <a:r>
              <a:rPr lang="en-US" sz="800" strike="sngStrike" dirty="0"/>
              <a:t>(Kodak: </a:t>
            </a:r>
            <a:r>
              <a:rPr lang="en-US" sz="800" strike="sngStrike" dirty="0" err="1"/>
              <a:t>facebook</a:t>
            </a:r>
            <a:r>
              <a:rPr lang="en-US" sz="800" strike="sngStrike" dirty="0"/>
              <a:t> content;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with toddler; </a:t>
            </a:r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michelbach</a:t>
            </a:r>
            <a:r>
              <a:rPr lang="en-US" sz="800" strike="sngStrike" dirty="0"/>
              <a:t>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6939351" y="3381475"/>
            <a:ext cx="2895170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766998" y="3093539"/>
            <a:ext cx="29290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2005 August </a:t>
            </a:r>
            <a:r>
              <a:rPr lang="en-US" sz="800" strike="sngStrike" dirty="0" err="1"/>
              <a:t>Gorbache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michelbach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hairbut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(my)), cheating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395" y="4336142"/>
            <a:ext cx="2104762" cy="79047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979079" y="4546714"/>
            <a:ext cx="230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VIRGIANA.WWI</a:t>
            </a:r>
            <a:r>
              <a:rPr lang="en-US" sz="800" strike="sngStrike" dirty="0" err="1"/>
              <a:t>.”tootsie”.”wet</a:t>
            </a:r>
            <a:r>
              <a:rPr lang="en-US" sz="800" strike="sngStrike" dirty="0"/>
              <a:t>”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33915" y="4834437"/>
            <a:ext cx="3401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ATOMCLOICK(CDCR</a:t>
            </a:r>
            <a:r>
              <a:rPr lang="en-US" sz="800" dirty="0"/>
              <a:t>(</a:t>
            </a:r>
            <a:r>
              <a:rPr lang="en-US" sz="800" dirty="0" err="1"/>
              <a:t>jim</a:t>
            </a:r>
            <a:r>
              <a:rPr lang="en-US" sz="800" dirty="0"/>
              <a:t> </a:t>
            </a:r>
            <a:r>
              <a:rPr lang="en-US" sz="800" dirty="0" err="1"/>
              <a:t>hitecher,coldwell</a:t>
            </a:r>
            <a:r>
              <a:rPr lang="en-US" sz="800" dirty="0"/>
              <a:t>, “wet bar”)</a:t>
            </a:r>
          </a:p>
          <a:p>
            <a:r>
              <a:rPr lang="en-US" dirty="0"/>
              <a:t>ATOMCLOICK(SQ.CDCR</a:t>
            </a:r>
            <a:r>
              <a:rPr lang="en-US" sz="900" strike="sngStrike" dirty="0"/>
              <a:t>(infant “wet bar”</a:t>
            </a:r>
            <a:r>
              <a:rPr lang="en-US" dirty="0"/>
              <a:t>)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6088402" y="4145573"/>
            <a:ext cx="1451449" cy="133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5724395" y="4372707"/>
            <a:ext cx="2075554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903857" y="4370187"/>
            <a:ext cx="3586017" cy="12771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28" y="3944040"/>
            <a:ext cx="753032" cy="787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27904" y="4038652"/>
            <a:ext cx="301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PRESIDENT.!AVAILABLITY.CPVA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2359053" y="2796900"/>
            <a:ext cx="3975570" cy="1154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674" y="6115234"/>
            <a:ext cx="1358171" cy="779691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4596845" y="5957249"/>
            <a:ext cx="1299903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3183404" y="5957249"/>
            <a:ext cx="1798944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160600" y="5949781"/>
            <a:ext cx="1997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2015 January “Valley View”.SQ.INT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268353" y="5764043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5358244" y="5607016"/>
            <a:ext cx="534699" cy="3140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Timothy</a:t>
            </a: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1718939" y="2992159"/>
            <a:ext cx="1267235" cy="132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466906" y="2709516"/>
            <a:ext cx="1123678" cy="583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3417897" y="3542365"/>
            <a:ext cx="837845" cy="2498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859407" y="288550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Afgansistan</a:t>
            </a:r>
            <a:r>
              <a:rPr lang="en-US" sz="800" dirty="0"/>
              <a:t> </a:t>
            </a:r>
            <a:r>
              <a:rPr lang="en-US" sz="800" dirty="0" err="1"/>
              <a:t>Atombomb</a:t>
            </a:r>
            <a:endParaRPr lang="en-US" sz="800" dirty="0"/>
          </a:p>
          <a:p>
            <a:r>
              <a:rPr lang="en-US" sz="800" dirty="0"/>
              <a:t>Delivery; Couch </a:t>
            </a:r>
            <a:r>
              <a:rPr lang="en-US" sz="800" dirty="0" err="1"/>
              <a:t>SQ.“Valley</a:t>
            </a:r>
            <a:r>
              <a:rPr lang="en-US" sz="800" dirty="0"/>
              <a:t> View”</a:t>
            </a:r>
          </a:p>
          <a:p>
            <a:r>
              <a:rPr lang="en-US" sz="800" b="1" dirty="0"/>
              <a:t>!STEVE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727648" y="2940542"/>
            <a:ext cx="1576451" cy="12536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2985522" y="4360631"/>
            <a:ext cx="783069" cy="16802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5126762" y="5829522"/>
            <a:ext cx="21226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couch</a:t>
            </a:r>
          </a:p>
          <a:p>
            <a:r>
              <a:rPr lang="en-US" sz="800" dirty="0"/>
              <a:t>SQ.TANGO: Do you want to find the Russians? </a:t>
            </a:r>
          </a:p>
          <a:p>
            <a:r>
              <a:rPr lang="en-US" sz="800" dirty="0"/>
              <a:t>Prison Ward, Antioch</a:t>
            </a:r>
          </a:p>
          <a:p>
            <a:r>
              <a:rPr lang="en-US" sz="800" strike="sngStrike" dirty="0"/>
              <a:t>Yang tango,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message delivery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8925" y="6121379"/>
            <a:ext cx="546005" cy="775902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211507" y="6109228"/>
            <a:ext cx="3725872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4678348" y="6426087"/>
            <a:ext cx="1894899" cy="142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239819" y="6376062"/>
            <a:ext cx="82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JAN’15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239819" y="2006129"/>
            <a:ext cx="89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AUG’15</a:t>
            </a:r>
          </a:p>
        </p:txBody>
      </p:sp>
      <p:cxnSp>
        <p:nvCxnSpPr>
          <p:cNvPr id="133" name="Straight Connector 132"/>
          <p:cNvCxnSpPr>
            <a:stCxn id="13" idx="1"/>
          </p:cNvCxnSpPr>
          <p:nvPr/>
        </p:nvCxnSpPr>
        <p:spPr>
          <a:xfrm flipV="1">
            <a:off x="449371" y="4476991"/>
            <a:ext cx="4360624" cy="8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52763" y="5575133"/>
            <a:ext cx="2438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1565753" y="5226379"/>
            <a:ext cx="3379612" cy="126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704" y="893457"/>
            <a:ext cx="1358171" cy="779691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 flipV="1">
            <a:off x="4552875" y="735472"/>
            <a:ext cx="1299903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3139434" y="735472"/>
            <a:ext cx="1798944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116630" y="728004"/>
            <a:ext cx="1997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2015 January “Valley View”.SQ.INT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082792" y="607745"/>
            <a:ext cx="21226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couch</a:t>
            </a:r>
          </a:p>
          <a:p>
            <a:r>
              <a:rPr lang="en-US" sz="800" dirty="0"/>
              <a:t>SQ.TANGO: Do you want to find the Russians? </a:t>
            </a:r>
          </a:p>
          <a:p>
            <a:r>
              <a:rPr lang="en-US" sz="800" dirty="0"/>
              <a:t>Prison Ward, Antioch</a:t>
            </a:r>
          </a:p>
          <a:p>
            <a:r>
              <a:rPr lang="en-US" sz="800" strike="sngStrike" dirty="0"/>
              <a:t>Yang tango,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message delivery</a:t>
            </a:r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4955" y="899602"/>
            <a:ext cx="546005" cy="775902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115021" y="993614"/>
            <a:ext cx="3725872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 flipV="1">
            <a:off x="4634378" y="1204310"/>
            <a:ext cx="1894899" cy="142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2195849" y="1154285"/>
            <a:ext cx="82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JAN’15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522732" y="1104874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Anglea.elke.couch</a:t>
            </a:r>
            <a:endParaRPr lang="en-US" sz="800" strike="sngStrike" dirty="0"/>
          </a:p>
        </p:txBody>
      </p:sp>
      <p:sp>
        <p:nvSpPr>
          <p:cNvPr id="154" name="TextBox 153"/>
          <p:cNvSpPr txBox="1"/>
          <p:nvPr/>
        </p:nvSpPr>
        <p:spPr>
          <a:xfrm>
            <a:off x="3309649" y="2170816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Anglea.elke.couch</a:t>
            </a:r>
            <a:endParaRPr lang="en-US" sz="800" strike="sngStrike" dirty="0"/>
          </a:p>
        </p:txBody>
      </p:sp>
      <p:sp>
        <p:nvSpPr>
          <p:cNvPr id="155" name="TextBox 154"/>
          <p:cNvSpPr txBox="1"/>
          <p:nvPr/>
        </p:nvSpPr>
        <p:spPr>
          <a:xfrm>
            <a:off x="3328144" y="6345284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Anglea.elke.couch</a:t>
            </a:r>
            <a:endParaRPr lang="en-US" sz="800" strike="sngStrike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7020854" y="2189443"/>
            <a:ext cx="534699" cy="3140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Timothy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3221099" y="925232"/>
            <a:ext cx="534699" cy="314054"/>
          </a:xfrm>
          <a:prstGeom prst="rect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Timothy</a:t>
            </a:r>
          </a:p>
        </p:txBody>
      </p:sp>
      <p:cxnSp>
        <p:nvCxnSpPr>
          <p:cNvPr id="157" name="Straight Connector 156"/>
          <p:cNvCxnSpPr/>
          <p:nvPr/>
        </p:nvCxnSpPr>
        <p:spPr>
          <a:xfrm>
            <a:off x="1465545" y="5057512"/>
            <a:ext cx="17606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8309977" y="6196002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Whos</a:t>
            </a:r>
            <a:r>
              <a:rPr lang="en-US" sz="800" strike="sngStrike" dirty="0"/>
              <a:t> the nigger </a:t>
            </a:r>
            <a:r>
              <a:rPr lang="en-US" sz="800" strike="sngStrike" dirty="0" err="1"/>
              <a:t>hunny</a:t>
            </a:r>
            <a:r>
              <a:rPr lang="en-US" sz="800" strike="sngStrike" dirty="0"/>
              <a:t>?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22" y="5855852"/>
            <a:ext cx="753032" cy="787340"/>
          </a:xfrm>
          <a:prstGeom prst="rect">
            <a:avLst/>
          </a:prstGeom>
        </p:spPr>
      </p:pic>
      <p:sp>
        <p:nvSpPr>
          <p:cNvPr id="160" name="TextBox 159"/>
          <p:cNvSpPr txBox="1"/>
          <p:nvPr/>
        </p:nvSpPr>
        <p:spPr>
          <a:xfrm>
            <a:off x="8367820" y="6040862"/>
            <a:ext cx="300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PRESIDNET.!AVABILITY</a:t>
            </a:r>
            <a:r>
              <a:rPr lang="en-US" strike="sngStrike" dirty="0"/>
              <a:t>.{status}</a:t>
            </a:r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046" y="6521105"/>
            <a:ext cx="351802" cy="310506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827" y="6560728"/>
            <a:ext cx="357713" cy="262595"/>
          </a:xfrm>
          <a:prstGeom prst="rect">
            <a:avLst/>
          </a:prstGeom>
        </p:spPr>
      </p:pic>
      <p:cxnSp>
        <p:nvCxnSpPr>
          <p:cNvPr id="164" name="Straight Connector 163"/>
          <p:cNvCxnSpPr/>
          <p:nvPr/>
        </p:nvCxnSpPr>
        <p:spPr>
          <a:xfrm>
            <a:off x="8492647" y="6560728"/>
            <a:ext cx="470201" cy="26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8962848" y="6519853"/>
            <a:ext cx="871673" cy="43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9717438" y="6303290"/>
            <a:ext cx="190148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Country: </a:t>
            </a:r>
          </a:p>
          <a:p>
            <a:r>
              <a:rPr lang="en-US" sz="800" dirty="0"/>
              <a:t>State: </a:t>
            </a:r>
          </a:p>
          <a:p>
            <a:r>
              <a:rPr lang="en-US" sz="800" dirty="0"/>
              <a:t>City: Apple “Valley View”; ATOMCLOICK()</a:t>
            </a:r>
          </a:p>
          <a:p>
            <a:r>
              <a:rPr lang="en-US" sz="800" dirty="0"/>
              <a:t>Group”</a:t>
            </a:r>
          </a:p>
          <a:p>
            <a:r>
              <a:rPr lang="en-US" sz="800" strike="sngStrike" dirty="0" err="1"/>
              <a:t>Persnal</a:t>
            </a:r>
            <a:r>
              <a:rPr lang="en-US" sz="800" strike="sngStrike" dirty="0"/>
              <a:t>:  relationship, penis size, </a:t>
            </a:r>
            <a:r>
              <a:rPr lang="en-US" sz="800" strike="sngStrike" dirty="0" err="1"/>
              <a:t>etc</a:t>
            </a:r>
            <a:endParaRPr lang="en-US" sz="800" strike="sngStrike" dirty="0"/>
          </a:p>
          <a:p>
            <a:endParaRPr lang="en-US" dirty="0"/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81" y="6307348"/>
            <a:ext cx="203245" cy="212505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358" y="6479520"/>
            <a:ext cx="203245" cy="21250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900" y="6633082"/>
            <a:ext cx="203245" cy="212505"/>
          </a:xfrm>
          <a:prstGeom prst="rect">
            <a:avLst/>
          </a:prstGeom>
        </p:spPr>
      </p:pic>
      <p:sp>
        <p:nvSpPr>
          <p:cNvPr id="171" name="Rectangle 170"/>
          <p:cNvSpPr/>
          <p:nvPr/>
        </p:nvSpPr>
        <p:spPr>
          <a:xfrm>
            <a:off x="10423896" y="6216440"/>
            <a:ext cx="9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.{status}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8279351" y="5771841"/>
            <a:ext cx="295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!WW2.CIVIL CODE.PREA.§187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250737" y="5787191"/>
            <a:ext cx="3586017" cy="1086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5" name="Straight Connector 174"/>
          <p:cNvCxnSpPr/>
          <p:nvPr/>
        </p:nvCxnSpPr>
        <p:spPr>
          <a:xfrm flipV="1">
            <a:off x="7089459" y="5701532"/>
            <a:ext cx="5102541" cy="71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086640" y="5778654"/>
            <a:ext cx="5105360" cy="1086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8888220" y="6104902"/>
            <a:ext cx="1180430" cy="3366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!Timothy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0082545" y="6022470"/>
            <a:ext cx="232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41.ATB.{STATUS}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0112608" y="6104902"/>
            <a:ext cx="1665696" cy="3452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3" y="6253619"/>
            <a:ext cx="313150" cy="313150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158314" y="6276717"/>
            <a:ext cx="1039660" cy="40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62" y="5883372"/>
            <a:ext cx="1358171" cy="779691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443735" y="5888329"/>
            <a:ext cx="1737634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9616" y="6022470"/>
            <a:ext cx="1137491" cy="620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1415" y="5979799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HOMICIDE:2Y.v2.FBI:KIDNAPPING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7078" y="2928541"/>
            <a:ext cx="190546" cy="2543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59231" y="2873279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PENTAGON</a:t>
            </a:r>
          </a:p>
          <a:p>
            <a:r>
              <a:rPr lang="en-US" sz="800" dirty="0" smtClean="0"/>
              <a:t>1994/5 LARRY Sr. </a:t>
            </a:r>
            <a:r>
              <a:rPr lang="en-US" sz="800" dirty="0" err="1" smtClean="0"/>
              <a:t>G.Thanksgiving</a:t>
            </a:r>
            <a:endParaRPr lang="en-US" sz="800" dirty="0" smtClean="0"/>
          </a:p>
          <a:p>
            <a:r>
              <a:rPr lang="en-US" sz="800" dirty="0" smtClean="0"/>
              <a:t>2005 </a:t>
            </a:r>
            <a:r>
              <a:rPr lang="en-US" sz="800" strike="sngStrike" dirty="0" smtClean="0"/>
              <a:t>“Valley View” Couch</a:t>
            </a:r>
            <a:endParaRPr lang="en-US" sz="800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172" y="2879281"/>
            <a:ext cx="636173" cy="365211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905560" y="2891771"/>
            <a:ext cx="2505406" cy="4273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901799" y="3191735"/>
            <a:ext cx="128383" cy="72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164043" y="3045168"/>
            <a:ext cx="503534" cy="91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-2034" y="847660"/>
            <a:ext cx="12161123" cy="5973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85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9141" y="1177446"/>
            <a:ext cx="24226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 NASE ice cream</a:t>
            </a:r>
          </a:p>
          <a:p>
            <a:r>
              <a:rPr lang="en-US" dirty="0"/>
              <a:t>1994  Zip 76.. (same)   </a:t>
            </a:r>
          </a:p>
          <a:p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27343" y="1177446"/>
            <a:ext cx="1352811" cy="80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89142" y="1177443"/>
            <a:ext cx="7528142" cy="11022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48" y="2623580"/>
            <a:ext cx="520453" cy="5204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75" y="3256767"/>
            <a:ext cx="530918" cy="7834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76405" y="2623580"/>
            <a:ext cx="1127343" cy="633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1145" y="3482236"/>
            <a:ext cx="1252603" cy="55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47" y="4127038"/>
            <a:ext cx="520454" cy="82746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76405" y="4158515"/>
            <a:ext cx="1252603" cy="55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27447" y="2583803"/>
            <a:ext cx="7528142" cy="6353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51145" y="2421390"/>
            <a:ext cx="10872592" cy="43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51145" y="977452"/>
            <a:ext cx="10872592" cy="18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27447" y="3269718"/>
            <a:ext cx="7528142" cy="8067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39975" y="4158515"/>
            <a:ext cx="7528142" cy="8067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59704" y="5654625"/>
            <a:ext cx="10872592" cy="43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21" y="5853959"/>
            <a:ext cx="352425" cy="5334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789141" y="5770219"/>
            <a:ext cx="839243" cy="560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029221" y="5779757"/>
            <a:ext cx="441672" cy="666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28384" y="5865895"/>
            <a:ext cx="4395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470893" y="5865895"/>
            <a:ext cx="746214" cy="465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029221" y="5782427"/>
            <a:ext cx="7528142" cy="6641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9772" y="751540"/>
            <a:ext cx="11997844" cy="59874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21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149" y="1914704"/>
            <a:ext cx="567389" cy="5673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6" y="1018887"/>
            <a:ext cx="2423370" cy="38682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368" y="1688143"/>
            <a:ext cx="8763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63" y="1688143"/>
            <a:ext cx="1128568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887" y="851306"/>
            <a:ext cx="841919" cy="8419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81563" y="2680570"/>
            <a:ext cx="1269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HOIMCE:LUX:VIOLAS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6" y="851306"/>
            <a:ext cx="825729" cy="83683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294786" y="2680570"/>
            <a:ext cx="13516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HOIMCE:LUX:JASMINS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11868" y="3933173"/>
            <a:ext cx="16632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Schwegger</a:t>
            </a:r>
            <a:endParaRPr lang="en-US" dirty="0"/>
          </a:p>
          <a:p>
            <a:r>
              <a:rPr lang="en-US" sz="800" strike="sngStrike" dirty="0"/>
              <a:t>Blond </a:t>
            </a:r>
            <a:r>
              <a:rPr lang="en-US" sz="800" strike="sngStrike" dirty="0" err="1"/>
              <a:t>Twiins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986" y="5628115"/>
            <a:ext cx="957179" cy="71788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2229633" y="5323562"/>
            <a:ext cx="1803748" cy="1164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278485" y="5606964"/>
            <a:ext cx="1290180" cy="7390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179621" y="527781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 </a:t>
            </a:r>
            <a:r>
              <a:rPr lang="en-US" sz="800" strike="sngStrike" dirty="0"/>
              <a:t>Tyson Dolly Parton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233" y="5647144"/>
            <a:ext cx="666554" cy="66655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>
            <a:off x="3741368" y="5462478"/>
            <a:ext cx="1283519" cy="851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965149" y="5606963"/>
            <a:ext cx="783638" cy="7390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882794" y="538891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001086" y="5277811"/>
            <a:ext cx="8808875" cy="12106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940358" y="4864672"/>
            <a:ext cx="16632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Schwegger</a:t>
            </a:r>
            <a:endParaRPr lang="en-US" dirty="0"/>
          </a:p>
          <a:p>
            <a:r>
              <a:rPr lang="en-US" sz="800" strike="sngStrike" dirty="0"/>
              <a:t>Blond </a:t>
            </a:r>
            <a:r>
              <a:rPr lang="en-US" sz="800" strike="sngStrike" dirty="0" err="1"/>
              <a:t>Twiins</a:t>
            </a:r>
            <a:endParaRPr lang="en-US" sz="800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7528" y="1688143"/>
            <a:ext cx="719644" cy="51402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89762" y="256291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HOMICDI:BUNNY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437" y="862762"/>
            <a:ext cx="1338297" cy="168625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217074" y="3081403"/>
            <a:ext cx="4236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PENGTONAG:BASE:PAULE.BARAK:PRICE:JRS</a:t>
            </a:r>
          </a:p>
          <a:p>
            <a:r>
              <a:rPr lang="en-US" dirty="0"/>
              <a:t>  - </a:t>
            </a:r>
            <a:r>
              <a:rPr lang="en-US" dirty="0" err="1"/>
              <a:t>pilki</a:t>
            </a:r>
            <a:r>
              <a:rPr lang="en-US" dirty="0"/>
              <a:t>, “</a:t>
            </a:r>
            <a:r>
              <a:rPr lang="en-US" dirty="0" err="1"/>
              <a:t>rudi</a:t>
            </a:r>
            <a:r>
              <a:rPr lang="en-US" dirty="0"/>
              <a:t>” KING.WORMS &amp; PREA.§187</a:t>
            </a:r>
          </a:p>
          <a:p>
            <a:r>
              <a:rPr lang="en-US" dirty="0"/>
              <a:t>§Stalking </a:t>
            </a:r>
            <a:r>
              <a:rPr lang="en-US" dirty="0" err="1"/>
              <a:t>Pilki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768" y="3124678"/>
            <a:ext cx="870306" cy="89787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97993" y="3680900"/>
            <a:ext cx="1951314" cy="74906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32099" y="3411291"/>
            <a:ext cx="162965" cy="243088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9056318" y="3488475"/>
            <a:ext cx="6416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010044" y="3411291"/>
            <a:ext cx="687949" cy="2517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918437" y="4425616"/>
            <a:ext cx="4822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10 Bier (IPX.INT)</a:t>
            </a:r>
          </a:p>
          <a:p>
            <a:r>
              <a:rPr lang="en-US" dirty="0"/>
              <a:t>Age 13 </a:t>
            </a:r>
            <a:r>
              <a:rPr lang="en-US" dirty="0" err="1"/>
              <a:t>G.God</a:t>
            </a:r>
            <a:r>
              <a:rPr lang="en-US" dirty="0"/>
              <a:t>.  </a:t>
            </a:r>
            <a:r>
              <a:rPr lang="en-US" strike="sngStrike" dirty="0"/>
              <a:t>Mon </a:t>
            </a:r>
            <a:r>
              <a:rPr lang="en-US" strike="sngStrike" dirty="0" err="1"/>
              <a:t>cheri</a:t>
            </a:r>
            <a:r>
              <a:rPr lang="en-US" strike="sngStrike" dirty="0"/>
              <a:t> angle(</a:t>
            </a:r>
            <a:r>
              <a:rPr lang="en-US" strike="sngStrike" dirty="0" err="1"/>
              <a:t>ddr</a:t>
            </a:r>
            <a:r>
              <a:rPr lang="en-US" strike="sngStrike" dirty="0"/>
              <a:t>)spy liquor </a:t>
            </a:r>
            <a:r>
              <a:rPr lang="en-US" dirty="0"/>
              <a:t>3Y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993" y="4723930"/>
            <a:ext cx="396564" cy="39833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781921" y="4430623"/>
            <a:ext cx="4772991" cy="7348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8304756" y="4559474"/>
            <a:ext cx="1290308" cy="512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9697993" y="4704542"/>
            <a:ext cx="631841" cy="619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256734" y="4515278"/>
            <a:ext cx="1330467" cy="1040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9513" y="862762"/>
            <a:ext cx="12099235" cy="58987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308" y="2551775"/>
            <a:ext cx="2238375" cy="2047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121" y="4655679"/>
            <a:ext cx="3343135" cy="17384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41197" y="2832967"/>
            <a:ext cx="1452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/>
              <a:t>International </a:t>
            </a:r>
          </a:p>
          <a:p>
            <a:pPr lvl="0">
              <a:defRPr/>
            </a:pPr>
            <a:r>
              <a:rPr lang="en-US" dirty="0"/>
              <a:t>Family Court</a:t>
            </a:r>
          </a:p>
        </p:txBody>
      </p:sp>
    </p:spTree>
    <p:extLst>
      <p:ext uri="{BB962C8B-B14F-4D97-AF65-F5344CB8AC3E}">
        <p14:creationId xmlns:p14="http://schemas.microsoft.com/office/powerpoint/2010/main" val="3195805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62" y="2740248"/>
            <a:ext cx="682122" cy="9428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813" y="3608882"/>
            <a:ext cx="1064305" cy="598004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5" idx="2"/>
          </p:cNvCxnSpPr>
          <p:nvPr/>
        </p:nvCxnSpPr>
        <p:spPr>
          <a:xfrm flipV="1">
            <a:off x="5386966" y="2959525"/>
            <a:ext cx="883956" cy="1247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484291" y="3376084"/>
            <a:ext cx="1370979" cy="1075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4548139" y="3583205"/>
            <a:ext cx="1722783" cy="7959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378870" y="2453865"/>
            <a:ext cx="1258956" cy="138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49" y="4045368"/>
            <a:ext cx="825947" cy="99113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424117" y="2946849"/>
            <a:ext cx="28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MIANSTRET.</a:t>
            </a:r>
            <a:r>
              <a:rPr lang="en-US" sz="800" strike="sngStrike" dirty="0" err="1"/>
              <a:t>parent</a:t>
            </a:r>
            <a:r>
              <a:rPr lang="en-US" sz="800" strike="sngStrike" dirty="0"/>
              <a:t>(“Mod”) you like this it is mod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02529" y="1181060"/>
            <a:ext cx="7090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Moon Brand </a:t>
            </a:r>
            <a:r>
              <a:rPr lang="en-US" dirty="0" err="1"/>
              <a:t>nonPolcieEnglandLogical.nonPoliceLondon.nonPolcShopping</a:t>
            </a:r>
            <a:endParaRPr lang="en-US" dirty="0"/>
          </a:p>
          <a:p>
            <a:r>
              <a:rPr lang="en-US" dirty="0"/>
              <a:t>CHECK PINT CHARLIE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62" y="1188757"/>
            <a:ext cx="637555" cy="90067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150518" y="2126489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Green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023" y="2076097"/>
            <a:ext cx="349319" cy="48282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378870" y="3289994"/>
            <a:ext cx="1258956" cy="138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378870" y="1238088"/>
            <a:ext cx="1258956" cy="138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680605" y="1917660"/>
            <a:ext cx="1139687" cy="851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04511" y="2119913"/>
            <a:ext cx="268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  <a:r>
              <a:rPr lang="en-US" sz="800" strike="sngStrike" dirty="0"/>
              <a:t>(un </a:t>
            </a:r>
            <a:r>
              <a:rPr lang="en-US" sz="800" strike="sngStrike" dirty="0" err="1"/>
              <a:t>moon,kim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bui</a:t>
            </a:r>
            <a:r>
              <a:rPr lang="en-US" sz="800" strike="sngStrike" dirty="0"/>
              <a:t>; baby room</a:t>
            </a:r>
            <a:r>
              <a:rPr lang="en-US" dirty="0"/>
              <a:t>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956992" y="2094939"/>
            <a:ext cx="447520" cy="4590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4510" y="2285463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Singh,Petersson,Moon</a:t>
            </a:r>
            <a:r>
              <a:rPr lang="en-US" sz="800" strike="sngStrike" dirty="0"/>
              <a:t>,…)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78348" y="2214822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962205" y="2031687"/>
            <a:ext cx="4123681" cy="6231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73616" y="176207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2014/5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870373" y="1188757"/>
            <a:ext cx="7114895" cy="6231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695247" y="901943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2019/20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861" y="1215481"/>
            <a:ext cx="434893" cy="2795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28" y="5511184"/>
            <a:ext cx="1181163" cy="1181163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1332797" y="5167419"/>
            <a:ext cx="1258956" cy="138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437928" y="983482"/>
            <a:ext cx="1048695" cy="57088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69644" y="4540936"/>
            <a:ext cx="2282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  IPX.INT </a:t>
            </a:r>
            <a:r>
              <a:rPr lang="en-US" strike="sngStrike" dirty="0"/>
              <a:t>“Brown”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695247" y="5719159"/>
            <a:ext cx="2160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2008  IPX.INT </a:t>
            </a:r>
            <a:r>
              <a:rPr lang="en-US" strike="sngStrike" dirty="0"/>
              <a:t>“Black”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86965" y="5719159"/>
            <a:ext cx="80021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!INDIA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386965" y="5511184"/>
            <a:ext cx="883957" cy="590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877878" y="5719159"/>
            <a:ext cx="12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West Marin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802240" y="5553610"/>
            <a:ext cx="1276503" cy="2079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64638" y="4640781"/>
            <a:ext cx="112947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VIRGINA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969768" y="4933303"/>
            <a:ext cx="915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Arul Raj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326217" y="462390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10" y="4525904"/>
            <a:ext cx="881270" cy="88127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843613" y="4742807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marx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85403" y="3289994"/>
            <a:ext cx="283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!Good Guys.alg.avg</a:t>
            </a:r>
            <a:r>
              <a:rPr lang="en-US" dirty="0"/>
              <a:t>.HOMCIE:NANA.!41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257" y="3583205"/>
            <a:ext cx="460305" cy="177237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8165175" y="3376084"/>
            <a:ext cx="503083" cy="4308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881967" y="3351488"/>
            <a:ext cx="2733024" cy="3939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990" y="4733955"/>
            <a:ext cx="1378597" cy="447869"/>
          </a:xfrm>
          <a:prstGeom prst="rect">
            <a:avLst/>
          </a:prstGeom>
        </p:spPr>
      </p:pic>
      <p:cxnSp>
        <p:nvCxnSpPr>
          <p:cNvPr id="62" name="Straight Connector 61"/>
          <p:cNvCxnSpPr>
            <a:stCxn id="50" idx="1"/>
          </p:cNvCxnSpPr>
          <p:nvPr/>
        </p:nvCxnSpPr>
        <p:spPr>
          <a:xfrm>
            <a:off x="6969768" y="5117969"/>
            <a:ext cx="10243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038" y="5249809"/>
            <a:ext cx="1029237" cy="102355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4991" y="5527207"/>
            <a:ext cx="512010" cy="68356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10360057" y="5553610"/>
            <a:ext cx="1209091" cy="7146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055" y="5267033"/>
            <a:ext cx="1527071" cy="85516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453948" y="4671422"/>
            <a:ext cx="834392" cy="245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022299" y="5010094"/>
            <a:ext cx="834392" cy="245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>
            <a:endCxn id="47" idx="3"/>
          </p:cNvCxnSpPr>
          <p:nvPr/>
        </p:nvCxnSpPr>
        <p:spPr>
          <a:xfrm flipV="1">
            <a:off x="6969768" y="5903825"/>
            <a:ext cx="1184613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5124190" y="4545371"/>
            <a:ext cx="6444958" cy="17229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9513" y="901943"/>
            <a:ext cx="12099235" cy="5859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085886" y="437916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658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92853" y="2134248"/>
            <a:ext cx="411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!JFK(TURKEY) HOMCE:DOG(JFK(HOOVER))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4248"/>
            <a:ext cx="2486025" cy="1838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1" y="2725931"/>
            <a:ext cx="1623391" cy="14398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6870" y="3972573"/>
            <a:ext cx="2067339" cy="193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92" y="2725931"/>
            <a:ext cx="2809875" cy="16287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1" y="4165754"/>
            <a:ext cx="942975" cy="94297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3649057" y="4354706"/>
            <a:ext cx="1612056" cy="48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913582" y="4194329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963" y="4165754"/>
            <a:ext cx="877490" cy="114627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975651" y="4069163"/>
            <a:ext cx="2611094" cy="2676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975651" y="3972573"/>
            <a:ext cx="2611094" cy="1931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accent4"/>
                </a:solidFill>
              </a:rPr>
              <a:t>Otis Morgan Elevators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397" y="5855216"/>
            <a:ext cx="815185" cy="61060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09" y="5446910"/>
            <a:ext cx="834678" cy="111433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250270" y="859880"/>
            <a:ext cx="52962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 and Bob Hoover access in brain “Disneyland” </a:t>
            </a:r>
          </a:p>
          <a:p>
            <a:r>
              <a:rPr lang="en-US" dirty="0"/>
              <a:t>	- Person</a:t>
            </a:r>
          </a:p>
          <a:p>
            <a:r>
              <a:rPr lang="en-US" dirty="0"/>
              <a:t>	- City</a:t>
            </a:r>
          </a:p>
          <a:p>
            <a:r>
              <a:rPr lang="en-US" dirty="0"/>
              <a:t>	- World FBI:WMD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764" y="1255157"/>
            <a:ext cx="3152775" cy="1447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49773" y="2702957"/>
            <a:ext cx="745292" cy="33692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1237843" y="2702957"/>
            <a:ext cx="649357" cy="350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692822" y="2092361"/>
            <a:ext cx="8279942" cy="47076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4234878" y="911597"/>
            <a:ext cx="7957122" cy="2170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9171348" y="1565954"/>
            <a:ext cx="2178425" cy="1159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91" y="1372056"/>
            <a:ext cx="2619375" cy="174307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365049" y="1204748"/>
            <a:ext cx="19891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Remote Control</a:t>
            </a:r>
          </a:p>
          <a:p>
            <a:r>
              <a:rPr lang="en-US" strike="sngStrike" dirty="0"/>
              <a:t>IBM </a:t>
            </a:r>
            <a:r>
              <a:rPr lang="en-US" strike="sngStrike" dirty="0" err="1"/>
              <a:t>Tiliv</a:t>
            </a:r>
            <a:r>
              <a:rPr lang="en-US" strike="sngStrike" dirty="0"/>
              <a:t> </a:t>
            </a:r>
            <a:r>
              <a:rPr lang="en-US" strike="sngStrike" dirty="0" err="1"/>
              <a:t>Framwork</a:t>
            </a:r>
            <a:endParaRPr lang="en-US" strike="sngStrike" dirty="0"/>
          </a:p>
          <a:p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450528" y="2066109"/>
            <a:ext cx="1336818" cy="788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666444" y="2276411"/>
            <a:ext cx="1028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attempts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384067" y="1748840"/>
            <a:ext cx="1253869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Chart(MLK)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97319" y="2091745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2007 SQ.MLK</a:t>
            </a:r>
            <a:r>
              <a:rPr lang="en-US" sz="800" strike="sngStrike" dirty="0"/>
              <a:t>(Search: pentagon Tivoli </a:t>
            </a:r>
            <a:r>
              <a:rPr lang="en-US" sz="800" strike="sngStrike" dirty="0" err="1"/>
              <a:t>freamwork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pdf</a:t>
            </a:r>
            <a:r>
              <a:rPr lang="en-US" dirty="0"/>
              <a:t>)</a:t>
            </a:r>
          </a:p>
        </p:txBody>
      </p:sp>
      <p:cxnSp>
        <p:nvCxnSpPr>
          <p:cNvPr id="64" name="Straight Connector 63"/>
          <p:cNvCxnSpPr>
            <a:stCxn id="58" idx="1"/>
          </p:cNvCxnSpPr>
          <p:nvPr/>
        </p:nvCxnSpPr>
        <p:spPr>
          <a:xfrm flipV="1">
            <a:off x="3365049" y="1204748"/>
            <a:ext cx="1705164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322229" y="1495989"/>
            <a:ext cx="25203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JYLL Checks</a:t>
            </a:r>
          </a:p>
          <a:p>
            <a:r>
              <a:rPr lang="en-US" dirty="0"/>
              <a:t>JOEHPSE Checks</a:t>
            </a:r>
          </a:p>
          <a:p>
            <a:r>
              <a:rPr lang="en-US" dirty="0"/>
              <a:t>Phil/</a:t>
            </a:r>
            <a:r>
              <a:rPr lang="en-US" dirty="0" err="1"/>
              <a:t>kim</a:t>
            </a:r>
            <a:r>
              <a:rPr lang="en-US" dirty="0"/>
              <a:t>  CHECKS 1986/7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9171348" y="2243593"/>
            <a:ext cx="1089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9322229" y="1666413"/>
            <a:ext cx="1226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65" idx="1"/>
          </p:cNvCxnSpPr>
          <p:nvPr/>
        </p:nvCxnSpPr>
        <p:spPr>
          <a:xfrm>
            <a:off x="9322229" y="1957654"/>
            <a:ext cx="1743336" cy="21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359" y="1071397"/>
            <a:ext cx="2438400" cy="187642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96228" y="1758424"/>
            <a:ext cx="353545" cy="33368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10603" y="1848855"/>
            <a:ext cx="654105" cy="239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27241" y="1482460"/>
            <a:ext cx="680819" cy="24876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70213" y="1451387"/>
            <a:ext cx="426016" cy="32770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58259" y="2176574"/>
            <a:ext cx="353545" cy="33368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32258" y="2333713"/>
            <a:ext cx="654105" cy="239000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9363503" y="2389007"/>
            <a:ext cx="1465491" cy="98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322228" y="1372055"/>
            <a:ext cx="2742479" cy="13826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>
            <a:off x="3397319" y="1372055"/>
            <a:ext cx="17406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377694" y="1271176"/>
            <a:ext cx="1928965" cy="16681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3649057" y="4194329"/>
            <a:ext cx="1045938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4913582" y="4591702"/>
            <a:ext cx="957101" cy="790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9513" y="901943"/>
            <a:ext cx="12099235" cy="5859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411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70" y="1577009"/>
            <a:ext cx="750197" cy="7501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8411" y="1767441"/>
            <a:ext cx="332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Black Belt; I will get the black belt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644" y="1304101"/>
            <a:ext cx="190439" cy="2326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8" y="2327206"/>
            <a:ext cx="943179" cy="94317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48411" y="2429463"/>
            <a:ext cx="2365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What is the </a:t>
            </a:r>
            <a:r>
              <a:rPr lang="en-US" strike="sngStrike" dirty="0" err="1"/>
              <a:t>stargin</a:t>
            </a:r>
            <a:r>
              <a:rPr lang="en-US" strike="sngStrike" dirty="0"/>
              <a:t> belt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39674" y="1613850"/>
            <a:ext cx="5184048" cy="15671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152940" y="2429463"/>
            <a:ext cx="554727" cy="611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957470" y="1767441"/>
            <a:ext cx="942246" cy="559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747653" y="1277353"/>
            <a:ext cx="540420" cy="215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782" y="1577009"/>
            <a:ext cx="1057862" cy="154237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995" y="2551730"/>
            <a:ext cx="394459" cy="59276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578589" y="26308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8117890" y="2446163"/>
            <a:ext cx="967409" cy="963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117889" y="2527909"/>
            <a:ext cx="653073" cy="7221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841" y="2666169"/>
            <a:ext cx="628875" cy="35217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8760978" y="2516444"/>
            <a:ext cx="967409" cy="963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9042989" y="2481303"/>
            <a:ext cx="967409" cy="963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52627" y="2097130"/>
            <a:ext cx="394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Add Julian/Gabriel</a:t>
            </a:r>
            <a:r>
              <a:rPr lang="en-US" sz="800" dirty="0"/>
              <a:t>  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lim</a:t>
            </a:r>
            <a:r>
              <a:rPr lang="en-US" dirty="0"/>
              <a:t> MARLIN AVE </a:t>
            </a:r>
            <a:r>
              <a:rPr lang="en-US" sz="800" strike="sngStrike" dirty="0"/>
              <a:t>x/y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 punches </a:t>
            </a:r>
            <a:r>
              <a:rPr lang="en-US" sz="800" strike="sngStrike" dirty="0" err="1"/>
              <a:t>phil</a:t>
            </a:r>
            <a:endParaRPr lang="en-US" sz="800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163" y="1589106"/>
            <a:ext cx="453598" cy="453598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7552627" y="2104151"/>
            <a:ext cx="3948132" cy="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7552627" y="2469727"/>
            <a:ext cx="3948132" cy="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577056" y="2532224"/>
            <a:ext cx="3923703" cy="717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564841" y="2130275"/>
            <a:ext cx="3923703" cy="3624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552627" y="1593537"/>
            <a:ext cx="3923703" cy="4403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>
            <a:off x="7552627" y="1509487"/>
            <a:ext cx="873419" cy="601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92372" y="3576248"/>
            <a:ext cx="11022550" cy="1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6583" y="3649283"/>
            <a:ext cx="1089889" cy="82029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576" y="3940819"/>
            <a:ext cx="1068602" cy="469144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3361798" y="3809233"/>
            <a:ext cx="905606" cy="8202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44462" y="3924907"/>
            <a:ext cx="1008403" cy="567227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4572303" y="3773446"/>
            <a:ext cx="905606" cy="8202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22" y="3848610"/>
            <a:ext cx="533400" cy="5334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953" y="3845498"/>
            <a:ext cx="612705" cy="762071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6873823" y="4082150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73547" y="3959865"/>
            <a:ext cx="1068602" cy="469144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7590769" y="3828279"/>
            <a:ext cx="905606" cy="8202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3433" y="3943953"/>
            <a:ext cx="1008403" cy="567227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8801274" y="3792492"/>
            <a:ext cx="905606" cy="8202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366" y="3672937"/>
            <a:ext cx="603270" cy="879577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692372" y="4854328"/>
            <a:ext cx="11215532" cy="3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035955" y="3884114"/>
            <a:ext cx="9440376" cy="658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838572" y="4070859"/>
            <a:ext cx="301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!41.“nonPoliceExperimenting”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13108" y="1254334"/>
            <a:ext cx="11022550" cy="22159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844772" y="3728648"/>
            <a:ext cx="11022550" cy="1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13108" y="3633009"/>
            <a:ext cx="11022550" cy="10725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739674" y="1084097"/>
            <a:ext cx="11215532" cy="3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118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96" y="1226017"/>
            <a:ext cx="1338297" cy="1686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496" y="1560374"/>
            <a:ext cx="4407007" cy="403599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306871" y="1778696"/>
            <a:ext cx="6989524" cy="3817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60099" y="1052186"/>
            <a:ext cx="264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KING.!WORMS.PREA.§187</a:t>
            </a:r>
          </a:p>
        </p:txBody>
      </p:sp>
      <p:sp>
        <p:nvSpPr>
          <p:cNvPr id="47" name="Oval 46"/>
          <p:cNvSpPr/>
          <p:nvPr/>
        </p:nvSpPr>
        <p:spPr>
          <a:xfrm>
            <a:off x="5697483" y="3540275"/>
            <a:ext cx="631841" cy="619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743843" y="1475282"/>
            <a:ext cx="5135671" cy="41748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5962805" y="2805831"/>
            <a:ext cx="1" cy="1089764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78984" y="86752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58892" y="3960663"/>
            <a:ext cx="6789107" cy="2324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772602" y="3540275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G.!LIE</a:t>
            </a:r>
          </a:p>
        </p:txBody>
      </p:sp>
      <p:cxnSp>
        <p:nvCxnSpPr>
          <p:cNvPr id="20" name="Straight Connector 19"/>
          <p:cNvCxnSpPr>
            <a:stCxn id="17" idx="1"/>
            <a:endCxn id="17" idx="3"/>
          </p:cNvCxnSpPr>
          <p:nvPr/>
        </p:nvCxnSpPr>
        <p:spPr>
          <a:xfrm>
            <a:off x="2558892" y="4076888"/>
            <a:ext cx="6789107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67912" y="2358972"/>
            <a:ext cx="178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KING.IPX[]Logical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730674" y="3872199"/>
            <a:ext cx="6789107" cy="662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695619" y="4279629"/>
            <a:ext cx="13067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MAINSTREET(WWI)  !WW2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056318" y="2358972"/>
            <a:ext cx="190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HOMIC:LUX:LV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28167" y="2019543"/>
            <a:ext cx="1931429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!UN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044374" y="2400431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Kim </a:t>
            </a:r>
            <a:r>
              <a:rPr lang="en-US" sz="800" strike="sngStrike" dirty="0" err="1"/>
              <a:t>bui,ibm</a:t>
            </a:r>
            <a:r>
              <a:rPr lang="en-US" sz="800" strike="sngStrike" dirty="0"/>
              <a:t>/un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793179" y="2504745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056318" y="3093240"/>
            <a:ext cx="1902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IPX HOMIC:LUX:SF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750790" y="2858603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</a:t>
            </a:r>
          </a:p>
        </p:txBody>
      </p:sp>
      <p:cxnSp>
        <p:nvCxnSpPr>
          <p:cNvPr id="66" name="Straight Connector 65"/>
          <p:cNvCxnSpPr>
            <a:stCxn id="35" idx="2"/>
          </p:cNvCxnSpPr>
          <p:nvPr/>
        </p:nvCxnSpPr>
        <p:spPr>
          <a:xfrm flipH="1">
            <a:off x="10222142" y="2874077"/>
            <a:ext cx="1" cy="38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783754" y="261432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Davison.arron</a:t>
            </a:r>
            <a:r>
              <a:rPr lang="en-US" dirty="0" err="1"/>
              <a:t>.</a:t>
            </a:r>
            <a:r>
              <a:rPr lang="en-US" sz="900" b="1" dirty="0" err="1"/>
              <a:t>CREDIT</a:t>
            </a:r>
            <a:endParaRPr lang="en-US" sz="900" b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036364" y="2400430"/>
            <a:ext cx="2008010" cy="11323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715" y="3619098"/>
            <a:ext cx="945471" cy="94547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0222142" y="5047989"/>
            <a:ext cx="10170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!GUILTY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743544" y="4704522"/>
            <a:ext cx="2324368" cy="1815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473148" y="6215270"/>
            <a:ext cx="2048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</a:t>
            </a:r>
            <a:r>
              <a:rPr lang="en-US" sz="800" strike="sngStrike" dirty="0"/>
              <a:t>chair and bed)</a:t>
            </a:r>
          </a:p>
          <a:p>
            <a:r>
              <a:rPr lang="en-US" dirty="0"/>
              <a:t>ATOMCLOICK</a:t>
            </a:r>
            <a:r>
              <a:rPr lang="en-US" sz="800" dirty="0"/>
              <a:t>(</a:t>
            </a:r>
            <a:r>
              <a:rPr lang="en-US" sz="800" strike="sngStrike" dirty="0"/>
              <a:t>brain)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99815" y="2576539"/>
            <a:ext cx="215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CONSTUTION COURT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25227" y="426074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POLIZEI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41578" y="4161629"/>
            <a:ext cx="2214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WIRTSCHAFTSPOLIZEI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7871791" y="2576539"/>
            <a:ext cx="2610679" cy="1295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8484985" y="3287305"/>
            <a:ext cx="1946171" cy="499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84625" y="2267919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702405" y="6029630"/>
            <a:ext cx="217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  <a:r>
              <a:rPr lang="en-US" sz="800" strike="sngStrike" dirty="0"/>
              <a:t>(Ludwig; Disneyland)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36842" y="6029630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50658" y="600485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47999" y="5791200"/>
            <a:ext cx="903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1D8723(</a:t>
            </a:r>
            <a:r>
              <a:rPr lang="en-US" dirty="0" err="1"/>
              <a:t>avg</a:t>
            </a:r>
            <a:r>
              <a:rPr lang="en-US" dirty="0"/>
              <a:t>) Person. !FBI:WMD for Person(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) HOMICE:SUCIE(</a:t>
            </a:r>
            <a:r>
              <a:rPr lang="en-US" dirty="0" err="1"/>
              <a:t>jesues,travenstite,peter</a:t>
            </a:r>
            <a:r>
              <a:rPr lang="en-US" dirty="0"/>
              <a:t>,…)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4709913" y="5411706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Damiler</a:t>
            </a:r>
            <a:r>
              <a:rPr lang="en-US" sz="800" strike="sngStrike" dirty="0"/>
              <a:t> Ag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0175249" y="6004855"/>
            <a:ext cx="1073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459043" y="5703968"/>
            <a:ext cx="1149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Disneyland in the brain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458070" y="5587275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Carrer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Disneland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9458070" y="6159649"/>
            <a:ext cx="281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Disneland</a:t>
            </a:r>
            <a:r>
              <a:rPr lang="en-US" dirty="0"/>
              <a:t> </a:t>
            </a:r>
            <a:r>
              <a:rPr lang="en-US" dirty="0" err="1"/>
              <a:t>nonPoliceMPACfg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028167" y="5363522"/>
            <a:ext cx="225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UN </a:t>
            </a:r>
            <a:r>
              <a:rPr lang="en-US" sz="900" strike="sngStrike" dirty="0" err="1"/>
              <a:t>disneland</a:t>
            </a:r>
            <a:endParaRPr lang="en-US" sz="900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432" y="5612149"/>
            <a:ext cx="161694" cy="117428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11044374" y="5587275"/>
            <a:ext cx="706284" cy="1423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503323" y="6573726"/>
            <a:ext cx="411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!JFK(TURKEY) HOMCE:DOG(JFK(HOOVER))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261" y="3953618"/>
            <a:ext cx="1771429" cy="146666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71513" y="5430099"/>
            <a:ext cx="1424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“Disneyland”</a:t>
            </a:r>
          </a:p>
          <a:p>
            <a:r>
              <a:rPr lang="en-US" dirty="0"/>
              <a:t>ATOMICLOCK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21459" y="3327349"/>
            <a:ext cx="289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!G.MARKET/MAINSTREET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45238" y="3872198"/>
            <a:ext cx="1868524" cy="2239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821459" y="607643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7051" y="819466"/>
            <a:ext cx="12012183" cy="60385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90" y="1961471"/>
            <a:ext cx="2423370" cy="386824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004950" y="1623620"/>
            <a:ext cx="285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CHARLIE(1990)</a:t>
            </a:r>
          </a:p>
        </p:txBody>
      </p:sp>
    </p:spTree>
    <p:extLst>
      <p:ext uri="{BB962C8B-B14F-4D97-AF65-F5344CB8AC3E}">
        <p14:creationId xmlns:p14="http://schemas.microsoft.com/office/powerpoint/2010/main" val="2596960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561" y="2175352"/>
            <a:ext cx="1247194" cy="856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614" y="2209084"/>
            <a:ext cx="1078188" cy="82227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858614" y="2003074"/>
            <a:ext cx="1078188" cy="1298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26162" y="1791039"/>
            <a:ext cx="914400" cy="166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58614" y="1595830"/>
            <a:ext cx="24240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HOMIE:LUX:COINTOWN</a:t>
            </a:r>
          </a:p>
          <a:p>
            <a:r>
              <a:rPr lang="en-US" sz="800" strike="sngStrike" dirty="0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scroogetown</a:t>
            </a:r>
            <a:r>
              <a:rPr lang="en-US" sz="800" strike="sngStrike" dirty="0"/>
              <a:t>)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839" y="1904443"/>
            <a:ext cx="3953754" cy="2239599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-18175" y="1842052"/>
            <a:ext cx="1869761" cy="84057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MARK.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regus</a:t>
            </a:r>
            <a:r>
              <a:rPr lang="en-US" sz="800" strike="sngStrike" dirty="0"/>
              <a:t>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404561" y="2120555"/>
            <a:ext cx="1282822" cy="10487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787823" y="2170675"/>
            <a:ext cx="1282822" cy="10487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990034" y="2855510"/>
            <a:ext cx="221231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Created Lux </a:t>
            </a:r>
            <a:r>
              <a:rPr lang="en-US" sz="800" strike="sngStrike" dirty="0" err="1"/>
              <a:t>Famly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Busines</a:t>
            </a:r>
            <a:r>
              <a:rPr lang="en-US" sz="800" strike="sngStrike" dirty="0"/>
              <a:t>; then destroyed it added </a:t>
            </a:r>
            <a:r>
              <a:rPr lang="en-US" sz="800" strike="sngStrike" dirty="0" err="1"/>
              <a:t>atmetns</a:t>
            </a:r>
            <a:r>
              <a:rPr lang="en-US" sz="800" strike="sngStrike" dirty="0"/>
              <a:t> read </a:t>
            </a:r>
            <a:r>
              <a:rPr lang="en-US" sz="800" strike="sngStrike" dirty="0" err="1"/>
              <a:t>libaryr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jason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) added </a:t>
            </a:r>
            <a:r>
              <a:rPr lang="en-US" dirty="0"/>
              <a:t>HOMICEIDES</a:t>
            </a:r>
          </a:p>
          <a:p>
            <a:r>
              <a:rPr lang="en-US" dirty="0"/>
              <a:t>---</a:t>
            </a:r>
            <a:r>
              <a:rPr lang="en-US" dirty="0" err="1"/>
              <a:t>PAUL.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(soviet union)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75588" y="3730854"/>
            <a:ext cx="260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sie</a:t>
            </a:r>
            <a:r>
              <a:rPr lang="en-US" strike="sngStrike" dirty="0"/>
              <a:t> du </a:t>
            </a:r>
            <a:r>
              <a:rPr lang="en-US" dirty="0"/>
              <a:t>PAUL </a:t>
            </a:r>
            <a:r>
              <a:rPr lang="en-US" dirty="0" err="1"/>
              <a:t>Sr</a:t>
            </a:r>
            <a:r>
              <a:rPr lang="en-US" dirty="0"/>
              <a:t> </a:t>
            </a:r>
            <a:r>
              <a:rPr lang="en-US" sz="800" strike="sngStrike" dirty="0" err="1"/>
              <a:t>siemen</a:t>
            </a:r>
            <a:r>
              <a:rPr lang="en-US" sz="800" strike="sngStrike" dirty="0"/>
              <a:t>; 0.01 </a:t>
            </a:r>
            <a:r>
              <a:rPr lang="en-US" sz="800" strike="sngStrike" dirty="0" err="1"/>
              <a:t>auschwitz</a:t>
            </a:r>
            <a:endParaRPr lang="en-US" sz="800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2175588" y="3766315"/>
            <a:ext cx="17890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043652" y="1918676"/>
            <a:ext cx="3216205" cy="22253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245965" y="2157422"/>
            <a:ext cx="11976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Office</a:t>
            </a:r>
          </a:p>
          <a:p>
            <a:r>
              <a:rPr lang="en-US" sz="800" strike="sngStrike" dirty="0" err="1"/>
              <a:t>Funiture</a:t>
            </a:r>
            <a:r>
              <a:rPr lang="en-US" sz="800" strike="sngStrike" dirty="0"/>
              <a:t> </a:t>
            </a:r>
          </a:p>
          <a:p>
            <a:r>
              <a:rPr lang="en-US" sz="800" strike="sngStrike" dirty="0"/>
              <a:t>Store</a:t>
            </a:r>
          </a:p>
          <a:p>
            <a:r>
              <a:rPr lang="en-US" dirty="0"/>
              <a:t>HOICE:LUX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5313475" y="1918675"/>
            <a:ext cx="1119406" cy="22253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343528" y="4346714"/>
            <a:ext cx="2848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from Dr. Dieter Zechere</a:t>
            </a:r>
          </a:p>
          <a:p>
            <a:r>
              <a:rPr lang="en-US"/>
              <a:t>VIRGINA Rometti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 rot="16200000">
            <a:off x="8781101" y="4483518"/>
            <a:ext cx="755519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343528" y="4290424"/>
            <a:ext cx="2848472" cy="7555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H="1" flipV="1">
            <a:off x="4346713" y="2682625"/>
            <a:ext cx="5592417" cy="2035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031024" y="4527051"/>
            <a:ext cx="14734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MOPOLOY (CAR &amp; COMPUTER)</a:t>
            </a:r>
          </a:p>
          <a:p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429234" y="4527051"/>
            <a:ext cx="4385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HOMCEI:IS-A-BELL</a:t>
            </a:r>
            <a:r>
              <a:rPr lang="en-US" strike="sngStrike" dirty="0"/>
              <a:t>(!soviet </a:t>
            </a:r>
            <a:r>
              <a:rPr lang="en-US" strike="sngStrike" dirty="0" err="1"/>
              <a:t>union;ddr</a:t>
            </a:r>
            <a:r>
              <a:rPr lang="en-US" strike="sngStrike" dirty="0"/>
              <a:t> </a:t>
            </a:r>
            <a:r>
              <a:rPr lang="en-US" strike="sngStrike" dirty="0" err="1"/>
              <a:t>anglea</a:t>
            </a:r>
            <a:r>
              <a:rPr lang="en-US" dirty="0"/>
              <a:t>)</a:t>
            </a:r>
          </a:p>
          <a:p>
            <a:r>
              <a:rPr lang="en-US" strike="sngStrike" dirty="0" err="1"/>
              <a:t>Ddr</a:t>
            </a:r>
            <a:r>
              <a:rPr lang="en-US" strike="sngStrike" dirty="0"/>
              <a:t> spy </a:t>
            </a:r>
            <a:r>
              <a:rPr lang="en-US" strike="sngStrike" dirty="0" err="1"/>
              <a:t>ricard</a:t>
            </a:r>
            <a:r>
              <a:rPr lang="en-US" strike="sngStrike" dirty="0"/>
              <a:t> books; </a:t>
            </a:r>
            <a:r>
              <a:rPr lang="en-US" dirty="0"/>
              <a:t>HOPCE:LUX</a:t>
            </a:r>
            <a:r>
              <a:rPr lang="en-US" strike="sngStrike" dirty="0"/>
              <a:t>(scrooge)</a:t>
            </a:r>
          </a:p>
          <a:p>
            <a:r>
              <a:rPr lang="en-US" strike="sngStrike" dirty="0" err="1"/>
              <a:t>Invert</a:t>
            </a:r>
            <a:r>
              <a:rPr lang="en-US" dirty="0" err="1"/>
              <a:t>.HOIMCE:JESUES</a:t>
            </a:r>
            <a:r>
              <a:rPr lang="en-US" strike="sngStrike" dirty="0"/>
              <a:t>(</a:t>
            </a:r>
            <a:r>
              <a:rPr lang="en-US" strike="sngStrike" dirty="0" err="1"/>
              <a:t>kris</a:t>
            </a:r>
            <a:r>
              <a:rPr lang="en-US" strike="sngStrike" dirty="0"/>
              <a:t> </a:t>
            </a:r>
            <a:r>
              <a:rPr lang="en-US" strike="sngStrike" dirty="0" err="1"/>
              <a:t>kross</a:t>
            </a:r>
            <a:r>
              <a:rPr lang="en-US" strike="sngStrike" dirty="0"/>
              <a:t>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5629916" y="5593118"/>
            <a:ext cx="340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Isaaell</a:t>
            </a:r>
            <a:r>
              <a:rPr lang="en-US" dirty="0"/>
              <a:t> </a:t>
            </a:r>
            <a:r>
              <a:rPr lang="en-US" dirty="0" err="1"/>
              <a:t>rampf</a:t>
            </a:r>
            <a:r>
              <a:rPr lang="en-US" dirty="0"/>
              <a:t> is now </a:t>
            </a:r>
            <a:r>
              <a:rPr lang="en-US" dirty="0" err="1"/>
              <a:t>angala</a:t>
            </a:r>
            <a:r>
              <a:rPr lang="en-US" dirty="0"/>
              <a:t> </a:t>
            </a:r>
            <a:r>
              <a:rPr lang="en-US" dirty="0" err="1"/>
              <a:t>merkel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3313043" y="5428952"/>
            <a:ext cx="1755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Raider is no Twix</a:t>
            </a:r>
          </a:p>
          <a:p>
            <a:r>
              <a:rPr lang="en-US" dirty="0"/>
              <a:t>!</a:t>
            </a:r>
            <a:r>
              <a:rPr lang="en-US" dirty="0" err="1"/>
              <a:t>corney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350" y="6042014"/>
            <a:ext cx="1622001" cy="695143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>
            <a:off x="3477515" y="5428952"/>
            <a:ext cx="1459287" cy="1308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36" y="5752117"/>
            <a:ext cx="739903" cy="736203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1643270" y="5428952"/>
            <a:ext cx="1152939" cy="13082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16705" y="4684896"/>
            <a:ext cx="2728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INT.AVG.PEAK .emotion</a:t>
            </a:r>
          </a:p>
          <a:p>
            <a:r>
              <a:rPr lang="en-US" dirty="0"/>
              <a:t>♥LACE.HOMCE:JEUSE: </a:t>
            </a:r>
            <a:r>
              <a:rPr lang="en-US" sz="800" strike="sngStrike" dirty="0" err="1"/>
              <a:t>kkk</a:t>
            </a:r>
            <a:endParaRPr lang="en-US" sz="800" strike="sngStrike" dirty="0"/>
          </a:p>
        </p:txBody>
      </p:sp>
      <p:sp>
        <p:nvSpPr>
          <p:cNvPr id="94" name="TextBox 93"/>
          <p:cNvSpPr txBox="1"/>
          <p:nvPr/>
        </p:nvSpPr>
        <p:spPr>
          <a:xfrm>
            <a:off x="3018247" y="5039983"/>
            <a:ext cx="11015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Kris </a:t>
            </a:r>
            <a:r>
              <a:rPr lang="en-US" sz="800" strike="sngStrike" dirty="0" err="1"/>
              <a:t>kros</a:t>
            </a:r>
            <a:r>
              <a:rPr lang="en-US" sz="800" strike="sngStrike" dirty="0"/>
              <a:t> is </a:t>
            </a:r>
            <a:r>
              <a:rPr lang="en-US" sz="800" strike="sngStrike" dirty="0" err="1"/>
              <a:t>nin</a:t>
            </a:r>
            <a:r>
              <a:rPr lang="en-US" sz="800" strike="sngStrike" dirty="0"/>
              <a:t> the </a:t>
            </a:r>
            <a:r>
              <a:rPr lang="en-US" sz="800" strike="sngStrike" dirty="0" err="1"/>
              <a:t>kkk</a:t>
            </a:r>
            <a:endParaRPr lang="en-US" sz="800" strike="sngStrike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117809" y="5067402"/>
            <a:ext cx="1002021" cy="2366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643058" y="4892645"/>
            <a:ext cx="22573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1995 PENTGOAN.PAULBARAK.DUMP </a:t>
            </a:r>
            <a:r>
              <a:rPr lang="en-US" sz="900" strike="sngStrike" dirty="0"/>
              <a:t>!</a:t>
            </a:r>
            <a:r>
              <a:rPr lang="en-US" sz="900" strike="sngStrike" dirty="0" err="1"/>
              <a:t>xabier</a:t>
            </a:r>
            <a:endParaRPr lang="en-US" sz="900" strike="sngStrike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643270" y="5739680"/>
            <a:ext cx="1108445" cy="8083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256760" y="5442397"/>
            <a:ext cx="2056715" cy="1319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834236" y="4428220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crush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947" y="4527051"/>
            <a:ext cx="278560" cy="278560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H="1" flipV="1">
            <a:off x="2626162" y="4527051"/>
            <a:ext cx="1338469" cy="15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678867" y="4492253"/>
            <a:ext cx="1240117" cy="8118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916704" y="4797552"/>
            <a:ext cx="474774" cy="221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3803507" y="6075283"/>
            <a:ext cx="398844" cy="661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10310191" y="4428220"/>
            <a:ext cx="235402" cy="289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9513" y="4290423"/>
            <a:ext cx="12099235" cy="24710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0" y="1687040"/>
            <a:ext cx="12099235" cy="24710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42" y="934189"/>
            <a:ext cx="1313628" cy="137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356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424" y="2531567"/>
            <a:ext cx="1180882" cy="1114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7560" y="1961723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Older 16</a:t>
            </a:r>
          </a:p>
        </p:txBody>
      </p:sp>
      <p:cxnSp>
        <p:nvCxnSpPr>
          <p:cNvPr id="7" name="Straight Connector 6"/>
          <p:cNvCxnSpPr>
            <a:endCxn id="5" idx="2"/>
          </p:cNvCxnSpPr>
          <p:nvPr/>
        </p:nvCxnSpPr>
        <p:spPr>
          <a:xfrm flipV="1">
            <a:off x="3686813" y="2331055"/>
            <a:ext cx="2007839" cy="1512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30221" y="1378629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Stepnaie</a:t>
            </a:r>
            <a:r>
              <a:rPr lang="en-US" dirty="0"/>
              <a:t> Lang: </a:t>
            </a:r>
            <a:r>
              <a:rPr lang="en-US" strike="sngStrike" dirty="0" err="1"/>
              <a:t>Dnaiel</a:t>
            </a:r>
            <a:r>
              <a:rPr lang="en-US" strike="sngStrike" dirty="0"/>
              <a:t> is </a:t>
            </a:r>
            <a:r>
              <a:rPr lang="en-US" strike="sngStrike" dirty="0" err="1"/>
              <a:t>Krish</a:t>
            </a:r>
            <a:r>
              <a:rPr lang="en-US" strike="sngStrike" dirty="0"/>
              <a:t> </a:t>
            </a:r>
            <a:r>
              <a:rPr lang="en-US" strike="sngStrike" dirty="0" err="1"/>
              <a:t>Kross</a:t>
            </a:r>
            <a:r>
              <a:rPr lang="en-US" strike="sngStrike" dirty="0"/>
              <a:t> is cute</a:t>
            </a:r>
            <a:r>
              <a:rPr lang="en-US" dirty="0"/>
              <a:t>	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86813" y="166206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)Hendrik) pop my zit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352889" y="233105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“B”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313933" y="2423388"/>
            <a:ext cx="69997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3"/>
          </p:cNvCxnSpPr>
          <p:nvPr/>
        </p:nvCxnSpPr>
        <p:spPr>
          <a:xfrm flipH="1">
            <a:off x="6602316" y="1871072"/>
            <a:ext cx="1100174" cy="90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21353" y="2131841"/>
            <a:ext cx="380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Capable of seeing other in relationship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3938604" y="2608054"/>
            <a:ext cx="2067339" cy="731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139" y="2240404"/>
            <a:ext cx="654985" cy="63572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7270859" y="2215317"/>
            <a:ext cx="892820" cy="6697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323872" y="2215317"/>
            <a:ext cx="839807" cy="6697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4217466" y="2501173"/>
            <a:ext cx="1322551" cy="11448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1399" y="4440719"/>
            <a:ext cx="3375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strike="sngStrike" dirty="0"/>
              <a:t>Wilt du </a:t>
            </a:r>
            <a:r>
              <a:rPr lang="en-US" strike="sngStrike" dirty="0" err="1"/>
              <a:t>mit</a:t>
            </a:r>
            <a:r>
              <a:rPr lang="en-US" strike="sngStrike" dirty="0"/>
              <a:t> </a:t>
            </a:r>
            <a:r>
              <a:rPr lang="en-US" strike="sngStrike" dirty="0" err="1"/>
              <a:t>mir</a:t>
            </a:r>
            <a:r>
              <a:rPr lang="en-US" strike="sngStrike" dirty="0"/>
              <a:t> </a:t>
            </a:r>
            <a:r>
              <a:rPr lang="en-US" strike="sngStrike" dirty="0" err="1"/>
              <a:t>gehen</a:t>
            </a:r>
            <a:r>
              <a:rPr lang="en-US" strike="sngStrike" dirty="0"/>
              <a:t>?  Sonja  </a:t>
            </a:r>
          </a:p>
          <a:p>
            <a:r>
              <a:rPr lang="en-US" strike="sngStrike" dirty="0"/>
              <a:t>Do </a:t>
            </a:r>
            <a:r>
              <a:rPr lang="en-US" strike="sngStrike" dirty="0" err="1"/>
              <a:t>oyou</a:t>
            </a:r>
            <a:r>
              <a:rPr lang="en-US" strike="sngStrike" dirty="0"/>
              <a:t> want </a:t>
            </a:r>
            <a:r>
              <a:rPr lang="en-US" strike="sngStrike" dirty="0" err="1"/>
              <a:t>ot</a:t>
            </a:r>
            <a:r>
              <a:rPr lang="en-US" strike="sngStrike" dirty="0"/>
              <a:t> go out with me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323" y="4542022"/>
            <a:ext cx="443723" cy="44372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10227323" y="4440719"/>
            <a:ext cx="546694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1046" y="4542022"/>
            <a:ext cx="402387" cy="371433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0588293" y="4404572"/>
            <a:ext cx="546694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862" y="4315064"/>
            <a:ext cx="532190" cy="82534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100827" y="3988904"/>
            <a:ext cx="465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1990/1 PAUL.KING  IPX.INT CHECKPTIN CHARLIE</a:t>
            </a:r>
          </a:p>
        </p:txBody>
      </p:sp>
      <p:cxnSp>
        <p:nvCxnSpPr>
          <p:cNvPr id="40" name="Straight Arrow Connector 39"/>
          <p:cNvCxnSpPr>
            <a:stCxn id="31" idx="2"/>
          </p:cNvCxnSpPr>
          <p:nvPr/>
        </p:nvCxnSpPr>
        <p:spPr>
          <a:xfrm flipV="1">
            <a:off x="10449185" y="4763884"/>
            <a:ext cx="907928" cy="221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6851399" y="4290598"/>
            <a:ext cx="5044631" cy="9465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69" y="4651513"/>
            <a:ext cx="372035" cy="37203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943734" y="4290598"/>
            <a:ext cx="619282" cy="1050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105" y="4605271"/>
            <a:ext cx="817141" cy="612067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4754867" y="4241559"/>
            <a:ext cx="1535114" cy="1523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161527" y="4743133"/>
            <a:ext cx="2570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HOMCIDIE:NANA </a:t>
            </a:r>
            <a:r>
              <a:rPr lang="en-US" strike="sngStrike" dirty="0" err="1"/>
              <a:t>elebeth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01" y="4287724"/>
            <a:ext cx="1759843" cy="110689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5907251" y="4364189"/>
            <a:ext cx="702787" cy="9465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53878" y="6003235"/>
            <a:ext cx="571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KING(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).QUENE(</a:t>
            </a:r>
            <a:r>
              <a:rPr lang="en-US" dirty="0" err="1"/>
              <a:t>helen</a:t>
            </a:r>
            <a:r>
              <a:rPr lang="en-US" dirty="0"/>
              <a:t>):PRINCE[MATHEW(r</a:t>
            </a:r>
            <a:r>
              <a:rPr lang="en-US" strike="sngStrike" dirty="0"/>
              <a:t>ed rope</a:t>
            </a:r>
            <a:r>
              <a:rPr lang="en-US" dirty="0"/>
              <a:t>]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23684" y="5897217"/>
            <a:ext cx="433429" cy="63982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7401486" y="6235171"/>
            <a:ext cx="427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HOMCIE:SUSNSTORK</a:t>
            </a:r>
            <a:r>
              <a:rPr lang="en-US" sz="800" strike="sngStrike" dirty="0"/>
              <a:t>C( Kodak: </a:t>
            </a:r>
            <a:r>
              <a:rPr lang="en-US" sz="800" strike="sngStrike" dirty="0" err="1"/>
              <a:t>scraing</a:t>
            </a:r>
            <a:r>
              <a:rPr lang="en-US" sz="800" strike="sngStrike" dirty="0"/>
              <a:t> and reading </a:t>
            </a:r>
            <a:r>
              <a:rPr lang="en-US" sz="800" strike="sngStrike" dirty="0" err="1"/>
              <a:t>eycolopiea</a:t>
            </a:r>
            <a:r>
              <a:rPr lang="en-US" sz="800" strike="sngStrike" dirty="0"/>
              <a:t> together)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5309847" y="5779531"/>
            <a:ext cx="6363834" cy="9465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10671046" y="5967088"/>
            <a:ext cx="824911" cy="45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298713" y="4315064"/>
            <a:ext cx="1574431" cy="1079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20417" y="3986816"/>
            <a:ext cx="10875613" cy="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65702" y="4042747"/>
            <a:ext cx="319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 Encyclopedia Family Room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730099" y="4352256"/>
            <a:ext cx="3088921" cy="9465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965702" y="5581140"/>
            <a:ext cx="11052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020417" y="4051239"/>
            <a:ext cx="10966355" cy="14471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84" y="6027426"/>
            <a:ext cx="443929" cy="40066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999" y="5884846"/>
            <a:ext cx="352425" cy="53340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3326784" y="6003235"/>
            <a:ext cx="1247451" cy="249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60021" y="5643295"/>
            <a:ext cx="456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ATOMBOM(HANH).VIRGINA.G.GOD.</a:t>
            </a:r>
            <a:r>
              <a:rPr lang="en-US" sz="800" strike="sngStrike" dirty="0"/>
              <a:t>bmw.red.oli.car.mr bean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201449" y="5968416"/>
            <a:ext cx="1283141" cy="4596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843" y="5938609"/>
            <a:ext cx="433958" cy="433958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2457496" y="5967088"/>
            <a:ext cx="1128935" cy="405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25476" y="6108507"/>
            <a:ext cx="32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ATOMBOMB(</a:t>
            </a:r>
            <a:r>
              <a:rPr lang="en-US" sz="800" strike="sngStrike" dirty="0"/>
              <a:t>Things he watched;</a:t>
            </a:r>
            <a:r>
              <a:rPr lang="en-US" dirty="0"/>
              <a:t> HAHN SR)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925476" y="6418246"/>
            <a:ext cx="5568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HOMCIE:LUX(sap </a:t>
            </a:r>
            <a:r>
              <a:rPr lang="en-US" dirty="0" err="1"/>
              <a:t>linder</a:t>
            </a:r>
            <a:r>
              <a:rPr lang="en-US" dirty="0"/>
              <a:t>, HAHN HOIMC:STILLBORN </a:t>
            </a:r>
            <a:r>
              <a:rPr lang="en-US" dirty="0" err="1"/>
              <a:t>hanna</a:t>
            </a:r>
            <a:r>
              <a:rPr lang="en-US" dirty="0"/>
              <a:t> )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651" y="6570957"/>
            <a:ext cx="480721" cy="140110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H="1">
            <a:off x="5694651" y="6467889"/>
            <a:ext cx="969270" cy="19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2245464" y="6602912"/>
            <a:ext cx="905337" cy="3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277854" y="6518243"/>
            <a:ext cx="923595" cy="2078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5740326" y="6523088"/>
            <a:ext cx="923595" cy="2078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327023" y="6068103"/>
            <a:ext cx="923595" cy="2709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3201449" y="1192696"/>
            <a:ext cx="840464" cy="678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" idx="1"/>
          </p:cNvCxnSpPr>
          <p:nvPr/>
        </p:nvCxnSpPr>
        <p:spPr>
          <a:xfrm>
            <a:off x="3130221" y="1563295"/>
            <a:ext cx="1624646" cy="6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603513" y="1192696"/>
            <a:ext cx="1558014" cy="102262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 rot="19723081">
            <a:off x="1432413" y="1440183"/>
            <a:ext cx="1578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Davidson.marx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2260815" y="1270907"/>
            <a:ext cx="7697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>
                <a:solidFill>
                  <a:srgbClr val="1A0D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hlinkClick r:id="rId16"/>
              </a:rPr>
              <a:t>Jochen</a:t>
            </a:r>
            <a:r>
              <a:rPr lang="en-US" sz="800" strike="sngStrike" dirty="0">
                <a:solidFill>
                  <a:srgbClr val="1A0D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hlinkClick r:id="rId16"/>
              </a:rPr>
              <a:t> </a:t>
            </a:r>
            <a:r>
              <a:rPr lang="en-US" sz="800" strike="sngStrike" dirty="0" err="1">
                <a:solidFill>
                  <a:srgbClr val="1A0DA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/>
                <a:hlinkClick r:id="rId16"/>
              </a:rPr>
              <a:t>Zeitz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07861" y="1274603"/>
            <a:ext cx="239280" cy="371697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330817" y="1235926"/>
            <a:ext cx="542328" cy="426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9" name="Straight Connector 98"/>
          <p:cNvCxnSpPr>
            <a:stCxn id="94" idx="1"/>
          </p:cNvCxnSpPr>
          <p:nvPr/>
        </p:nvCxnSpPr>
        <p:spPr>
          <a:xfrm flipV="1">
            <a:off x="1547162" y="1466333"/>
            <a:ext cx="941333" cy="568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 rot="19630198">
            <a:off x="1201177" y="1432389"/>
            <a:ext cx="1980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HOMICDIE:MAYR</a:t>
            </a:r>
            <a:r>
              <a:rPr lang="en-US" sz="800" strike="sngStrike" dirty="0"/>
              <a:t>(Katie </a:t>
            </a:r>
            <a:r>
              <a:rPr lang="en-US" sz="800" strike="sngStrike" dirty="0" err="1"/>
              <a:t>boden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anrien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johs</a:t>
            </a:r>
            <a:r>
              <a:rPr lang="en-US" sz="800" strike="sngStrike" dirty="0"/>
              <a:t>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rot="19523705" flipV="1">
            <a:off x="1207317" y="1446397"/>
            <a:ext cx="2013699" cy="2524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106888" y="1813533"/>
            <a:ext cx="137056" cy="1846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/>
          <p:cNvCxnSpPr/>
          <p:nvPr/>
        </p:nvCxnSpPr>
        <p:spPr>
          <a:xfrm flipV="1">
            <a:off x="6312990" y="2653733"/>
            <a:ext cx="3224593" cy="694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064" y="3001718"/>
            <a:ext cx="1247723" cy="831815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>
            <a:off x="8878957" y="3135359"/>
            <a:ext cx="1982683" cy="221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064335" y="2935210"/>
            <a:ext cx="1392452" cy="9415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3944" y="1266995"/>
            <a:ext cx="905219" cy="332296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6253375" y="1235926"/>
            <a:ext cx="1449115" cy="4103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6592250" y="1232025"/>
            <a:ext cx="907399" cy="4300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745534" y="2355539"/>
            <a:ext cx="842759" cy="534327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>
            <a:off x="9537583" y="2167364"/>
            <a:ext cx="1236434" cy="708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304" y="2117293"/>
            <a:ext cx="1214385" cy="852679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468" y="3072875"/>
            <a:ext cx="856066" cy="48100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0416530" y="3568651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Phillis</a:t>
            </a:r>
            <a:r>
              <a:rPr lang="en-US" dirty="0"/>
              <a:t> PRICE !SR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806796" y="3404204"/>
            <a:ext cx="13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</a:t>
            </a:r>
            <a:r>
              <a:rPr lang="en-US" sz="800" dirty="0"/>
              <a:t> </a:t>
            </a:r>
            <a:r>
              <a:rPr lang="en-US" sz="800" strike="sngStrike" dirty="0" err="1"/>
              <a:t>invet</a:t>
            </a:r>
            <a:r>
              <a:rPr lang="en-US" sz="800" dirty="0" err="1"/>
              <a:t>.</a:t>
            </a:r>
            <a:r>
              <a:rPr lang="en-US" dirty="0" err="1"/>
              <a:t>CPVA.!O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10413208" y="3410451"/>
            <a:ext cx="140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PX</a:t>
            </a:r>
            <a:r>
              <a:rPr lang="en-US" sz="800" strike="sngStrike" dirty="0"/>
              <a:t>.!</a:t>
            </a:r>
            <a:r>
              <a:rPr lang="en-US" sz="800" strike="sngStrike" dirty="0" err="1"/>
              <a:t>white.sparkels.shoees</a:t>
            </a:r>
            <a:endParaRPr lang="en-US" sz="800" strike="sngStrike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574897" y="3043243"/>
            <a:ext cx="537585" cy="15128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147" y="3773536"/>
            <a:ext cx="131908" cy="131908"/>
          </a:xfrm>
          <a:prstGeom prst="rect">
            <a:avLst/>
          </a:prstGeom>
        </p:spPr>
      </p:pic>
      <p:cxnSp>
        <p:nvCxnSpPr>
          <p:cNvPr id="127" name="Straight Connector 126"/>
          <p:cNvCxnSpPr>
            <a:endCxn id="123" idx="2"/>
          </p:cNvCxnSpPr>
          <p:nvPr/>
        </p:nvCxnSpPr>
        <p:spPr>
          <a:xfrm>
            <a:off x="10671046" y="3339950"/>
            <a:ext cx="442450" cy="43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0355725" y="1863992"/>
            <a:ext cx="1502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INT.IPX.</a:t>
            </a:r>
            <a:r>
              <a:rPr lang="en-US" sz="800" strike="sngStrike" dirty="0" err="1"/>
              <a:t>Gorhche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depress,steve</a:t>
            </a:r>
            <a:r>
              <a:rPr lang="en-US" sz="800" strike="sngStrike" dirty="0"/>
              <a:t>)</a:t>
            </a:r>
          </a:p>
        </p:txBody>
      </p:sp>
      <p:cxnSp>
        <p:nvCxnSpPr>
          <p:cNvPr id="130" name="Straight Connector 129"/>
          <p:cNvCxnSpPr/>
          <p:nvPr/>
        </p:nvCxnSpPr>
        <p:spPr>
          <a:xfrm flipV="1">
            <a:off x="11720689" y="2850626"/>
            <a:ext cx="365366" cy="397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058654" y="2107272"/>
            <a:ext cx="1392452" cy="8355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9382539" y="3072875"/>
            <a:ext cx="844784" cy="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9002226" y="2999919"/>
            <a:ext cx="844784" cy="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8657406" y="2929206"/>
            <a:ext cx="19832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PX.IPX.1D8723.♥LACE.CLOTHES:ID</a:t>
            </a:r>
          </a:p>
        </p:txBody>
      </p:sp>
      <p:cxnSp>
        <p:nvCxnSpPr>
          <p:cNvPr id="137" name="Straight Connector 136"/>
          <p:cNvCxnSpPr/>
          <p:nvPr/>
        </p:nvCxnSpPr>
        <p:spPr>
          <a:xfrm flipH="1">
            <a:off x="10588293" y="2146389"/>
            <a:ext cx="1315079" cy="553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0509752" y="2100615"/>
            <a:ext cx="1284285" cy="8355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0531852" y="2995312"/>
            <a:ext cx="1284285" cy="8355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8901268" y="1744300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ATOMICLCOK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976551" y="1802024"/>
            <a:ext cx="2905448" cy="20831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V="1">
            <a:off x="4359833" y="2770386"/>
            <a:ext cx="847017" cy="875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102" idx="3"/>
          </p:cNvCxnSpPr>
          <p:nvPr/>
        </p:nvCxnSpPr>
        <p:spPr>
          <a:xfrm flipV="1">
            <a:off x="2001078" y="1905866"/>
            <a:ext cx="242866" cy="173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64606">
            <a:off x="787364" y="2198316"/>
            <a:ext cx="542995" cy="401525"/>
          </a:xfrm>
          <a:prstGeom prst="rect">
            <a:avLst/>
          </a:prstGeom>
        </p:spPr>
      </p:pic>
      <p:cxnSp>
        <p:nvCxnSpPr>
          <p:cNvPr id="149" name="Straight Connector 148"/>
          <p:cNvCxnSpPr/>
          <p:nvPr/>
        </p:nvCxnSpPr>
        <p:spPr>
          <a:xfrm>
            <a:off x="721229" y="2215317"/>
            <a:ext cx="592535" cy="208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rot="19500593" flipV="1">
            <a:off x="673579" y="2194974"/>
            <a:ext cx="723842" cy="4300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2" name="Straight Connector 151"/>
          <p:cNvCxnSpPr>
            <a:stCxn id="150" idx="1"/>
          </p:cNvCxnSpPr>
          <p:nvPr/>
        </p:nvCxnSpPr>
        <p:spPr>
          <a:xfrm flipV="1">
            <a:off x="738996" y="2167364"/>
            <a:ext cx="374305" cy="45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15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892" y="974784"/>
            <a:ext cx="2962275" cy="1543050"/>
          </a:xfrm>
          <a:prstGeom prst="rect">
            <a:avLst/>
          </a:prstGeom>
        </p:spPr>
      </p:pic>
      <p:sp>
        <p:nvSpPr>
          <p:cNvPr id="154" name="Rectangle 153"/>
          <p:cNvSpPr/>
          <p:nvPr/>
        </p:nvSpPr>
        <p:spPr>
          <a:xfrm>
            <a:off x="7679203" y="1190511"/>
            <a:ext cx="2646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G.PRESIDENT.George</a:t>
            </a:r>
            <a:r>
              <a:rPr lang="en-US" dirty="0"/>
              <a:t> Bush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02144" y="1624850"/>
            <a:ext cx="22003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Older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engout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relize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parents and move out</a:t>
            </a:r>
          </a:p>
          <a:p>
            <a:r>
              <a:rPr lang="en-US" dirty="0"/>
              <a:t>	- Pop my zit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150223" y="979926"/>
            <a:ext cx="8523458" cy="27177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852" y="1020466"/>
            <a:ext cx="2619375" cy="1743075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04740" y="1657867"/>
            <a:ext cx="1089811" cy="1098324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34" y="1602995"/>
            <a:ext cx="1680357" cy="1120238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3247" y="871220"/>
            <a:ext cx="12099235" cy="59163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66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253492" y="2287563"/>
            <a:ext cx="1789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putin</a:t>
            </a:r>
            <a:r>
              <a:rPr lang="en-US" strike="sngStrike" dirty="0"/>
              <a:t> and </a:t>
            </a:r>
            <a:r>
              <a:rPr lang="en-US" strike="sngStrike" dirty="0" err="1"/>
              <a:t>freinds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502" y="3141264"/>
            <a:ext cx="607576" cy="9144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203" y="2542103"/>
            <a:ext cx="2143125" cy="21431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59757" y="2279374"/>
            <a:ext cx="2994991" cy="278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044070" y="2542102"/>
            <a:ext cx="2610678" cy="21431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1" y="2944558"/>
            <a:ext cx="1285621" cy="13382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14597" y="2409808"/>
            <a:ext cx="43954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7217" y="2542102"/>
            <a:ext cx="963725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E-mail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01268" y="1934817"/>
            <a:ext cx="405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Thoasm</a:t>
            </a:r>
            <a:r>
              <a:rPr lang="en-US" dirty="0"/>
              <a:t>-is-dieter: </a:t>
            </a:r>
            <a:r>
              <a:rPr lang="en-US" dirty="0" err="1"/>
              <a:t>avg</a:t>
            </a:r>
            <a:r>
              <a:rPr lang="en-US" dirty="0"/>
              <a:t>: I don’t understand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2" y="1039881"/>
            <a:ext cx="1789871" cy="17898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988" y="1976125"/>
            <a:ext cx="444864" cy="44486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459896" y="2119483"/>
            <a:ext cx="3889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4906239" y="1932203"/>
            <a:ext cx="4443170" cy="3693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4014597" y="2237530"/>
            <a:ext cx="622852" cy="75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38472" y="4807840"/>
            <a:ext cx="18293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!PAULS’ Friends</a:t>
            </a:r>
          </a:p>
          <a:p>
            <a:r>
              <a:rPr lang="en-US" sz="800" strike="sngStrike" dirty="0"/>
              <a:t>0.1 angle.ddr.spar.</a:t>
            </a:r>
            <a:r>
              <a:rPr lang="en-US" sz="800" strike="sngStrike" dirty="0" err="1"/>
              <a:t>ricard</a:t>
            </a:r>
            <a:r>
              <a:rPr lang="en-US" sz="800" strike="sngStrike" dirty="0"/>
              <a:t>.”false </a:t>
            </a:r>
            <a:r>
              <a:rPr lang="en-US" sz="800" strike="sngStrike" dirty="0" err="1"/>
              <a:t>freinds</a:t>
            </a:r>
            <a:r>
              <a:rPr lang="en-US" sz="800" strike="sngStrike" dirty="0"/>
              <a:t>”</a:t>
            </a:r>
          </a:p>
        </p:txBody>
      </p:sp>
      <p:cxnSp>
        <p:nvCxnSpPr>
          <p:cNvPr id="26" name="Straight Connector 25"/>
          <p:cNvCxnSpPr>
            <a:stCxn id="24" idx="1"/>
          </p:cNvCxnSpPr>
          <p:nvPr/>
        </p:nvCxnSpPr>
        <p:spPr>
          <a:xfrm flipV="1">
            <a:off x="8338472" y="4929809"/>
            <a:ext cx="1969856" cy="124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041129" y="4805369"/>
            <a:ext cx="2610678" cy="5114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551584" y="3003766"/>
            <a:ext cx="1219198" cy="12790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5009163" y="3028094"/>
            <a:ext cx="1219198" cy="12790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9268" y="875055"/>
            <a:ext cx="12162731" cy="5870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571082" y="3141264"/>
            <a:ext cx="953996" cy="914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804452" y="2409808"/>
            <a:ext cx="1056490" cy="73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058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8" y="872356"/>
            <a:ext cx="5146372" cy="28948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99" y="3921464"/>
            <a:ext cx="1011864" cy="10864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78171" y="3855307"/>
            <a:ext cx="3062440" cy="6093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/>
              <a:t>Stanford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75" y="5023534"/>
            <a:ext cx="827882" cy="45932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2493519" y="5023534"/>
            <a:ext cx="1583635" cy="636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800975" y="5023533"/>
            <a:ext cx="944875" cy="459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742" y="5023533"/>
            <a:ext cx="244194" cy="34497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 flipV="1">
            <a:off x="3745850" y="5023533"/>
            <a:ext cx="675860" cy="34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862844" y="5031868"/>
            <a:ext cx="331304" cy="459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" y="4699190"/>
            <a:ext cx="883144" cy="8004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EZRA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5996" y="5287626"/>
            <a:ext cx="330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Fox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974" y="5499527"/>
            <a:ext cx="339044" cy="33904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876587" y="5540367"/>
            <a:ext cx="321432" cy="2507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69" idx="0"/>
            <a:endCxn id="69" idx="2"/>
          </p:cNvCxnSpPr>
          <p:nvPr/>
        </p:nvCxnSpPr>
        <p:spPr>
          <a:xfrm flipV="1">
            <a:off x="4037303" y="5540367"/>
            <a:ext cx="0" cy="25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338891" y="5774014"/>
            <a:ext cx="173603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/>
              <a:t>Fox Wife has been selected with </a:t>
            </a:r>
            <a:r>
              <a:rPr lang="en-US" dirty="0"/>
              <a:t>ENGLISH WW2,</a:t>
            </a:r>
            <a:r>
              <a:rPr lang="en-US" sz="800" strike="sngStrike" dirty="0"/>
              <a:t>eva </a:t>
            </a:r>
            <a:r>
              <a:rPr lang="en-US" sz="800" strike="sngStrike" dirty="0" err="1"/>
              <a:t>braun</a:t>
            </a:r>
            <a:r>
              <a:rPr lang="en-US" sz="800" strike="sngStrike" dirty="0"/>
              <a:t> to ejaculate with Screen video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2190564" y="5774014"/>
            <a:ext cx="1656427" cy="45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26" y="6000999"/>
            <a:ext cx="382673" cy="540601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 flipV="1">
            <a:off x="3893468" y="6000999"/>
            <a:ext cx="969896" cy="540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257782" y="5569438"/>
            <a:ext cx="1276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!41.HOMCEI:NANA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341622" y="5819005"/>
            <a:ext cx="2327097" cy="8726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4981" y="5816959"/>
            <a:ext cx="503982" cy="901238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2190564" y="5831048"/>
            <a:ext cx="3551582" cy="8606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321742" y="5786216"/>
            <a:ext cx="3018869" cy="9175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4231398" y="6000999"/>
            <a:ext cx="944875" cy="540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9043" y="4562832"/>
            <a:ext cx="2773911" cy="49771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262248" y="4561166"/>
            <a:ext cx="3018869" cy="5010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300651" y="5098604"/>
            <a:ext cx="3018869" cy="6792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>
            <a:endCxn id="91" idx="3"/>
          </p:cNvCxnSpPr>
          <p:nvPr/>
        </p:nvCxnSpPr>
        <p:spPr>
          <a:xfrm flipV="1">
            <a:off x="4668719" y="6244971"/>
            <a:ext cx="671892" cy="296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2278172" y="3836686"/>
            <a:ext cx="3072412" cy="30213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5713" y="899715"/>
            <a:ext cx="4048924" cy="229350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1915" y="3921464"/>
            <a:ext cx="916521" cy="488197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7460974" y="3767191"/>
            <a:ext cx="1908313" cy="104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299" y="3877546"/>
            <a:ext cx="681729" cy="86672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096000" y="3246288"/>
            <a:ext cx="1726929" cy="480354"/>
          </a:xfrm>
          <a:prstGeom prst="rect">
            <a:avLst/>
          </a:prstGeom>
          <a:solidFill>
            <a:srgbClr val="8A0000"/>
          </a:solidFill>
          <a:ln>
            <a:solidFill>
              <a:srgbClr val="8A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McCARTHY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078609" y="3747585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6063285" y="3192174"/>
            <a:ext cx="673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CIA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 flipV="1">
            <a:off x="4668719" y="3921464"/>
            <a:ext cx="2472481" cy="41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7225259" y="3726642"/>
            <a:ext cx="675030" cy="1948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Stanford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7246350" y="3742539"/>
            <a:ext cx="660638" cy="956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H="1">
            <a:off x="8007607" y="3782861"/>
            <a:ext cx="1084612" cy="956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838" y="3780638"/>
            <a:ext cx="1475162" cy="981653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9092219" y="3561506"/>
            <a:ext cx="1257729" cy="1446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993" y="3819987"/>
            <a:ext cx="751166" cy="97232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109" y="4825283"/>
            <a:ext cx="1593070" cy="1225917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356" y="4833703"/>
            <a:ext cx="2190861" cy="1254028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H="1">
            <a:off x="6127064" y="3720060"/>
            <a:ext cx="5408114" cy="23531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727196" y="2845907"/>
            <a:ext cx="324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marx</a:t>
            </a:r>
            <a:r>
              <a:rPr lang="en-US" dirty="0" err="1"/>
              <a:t>.VIRIGNA.MARY.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Siberien</a:t>
            </a:r>
            <a:r>
              <a:rPr lang="en-US" sz="800" strike="sngStrike" dirty="0"/>
              <a:t> tiger)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10761993" y="1910743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/>
              <a:t>Vote:</a:t>
            </a:r>
          </a:p>
          <a:p>
            <a:r>
              <a:rPr lang="en-US" sz="800" dirty="0"/>
              <a:t>!WWI </a:t>
            </a:r>
          </a:p>
          <a:p>
            <a:r>
              <a:rPr lang="en-US" sz="800" dirty="0" err="1"/>
              <a:t>nonPoliceAustira</a:t>
            </a:r>
            <a:endParaRPr lang="en-US" sz="800" dirty="0"/>
          </a:p>
          <a:p>
            <a:r>
              <a:rPr lang="en-US" sz="800" dirty="0" err="1"/>
              <a:t>nonPoliceTchekoslvakia</a:t>
            </a:r>
            <a:endParaRPr lang="en-US" sz="800" dirty="0"/>
          </a:p>
          <a:p>
            <a:r>
              <a:rPr lang="en-US" sz="800" dirty="0" err="1"/>
              <a:t>nonPolicHungryLogical</a:t>
            </a:r>
            <a:endParaRPr lang="en-US" sz="800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20299" y="5513408"/>
            <a:ext cx="1023930" cy="1402137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0" y="881775"/>
            <a:ext cx="12192000" cy="59762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4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98121" y="4747371"/>
            <a:ext cx="2001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PREA.§187 </a:t>
            </a:r>
            <a:r>
              <a:rPr lang="en-US" strike="sngStrike" dirty="0"/>
              <a:t>must go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24" y="1701116"/>
            <a:ext cx="7661699" cy="43374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8" y="1726695"/>
            <a:ext cx="2143125" cy="214312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46083" y="3118981"/>
            <a:ext cx="588724" cy="10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9266" y="4008707"/>
            <a:ext cx="3427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MEXICO: </a:t>
            </a:r>
            <a:r>
              <a:rPr lang="en-US" strike="sngStrike" dirty="0"/>
              <a:t>Steve </a:t>
            </a:r>
            <a:r>
              <a:rPr lang="en-US" strike="sngStrike" dirty="0" err="1"/>
              <a:t>Meies</a:t>
            </a:r>
            <a:r>
              <a:rPr lang="en-US" strike="sngStrike" dirty="0"/>
              <a:t> and Tim</a:t>
            </a:r>
          </a:p>
          <a:p>
            <a:r>
              <a:rPr lang="en-US" dirty="0"/>
              <a:t>NSA: ICE</a:t>
            </a:r>
            <a:r>
              <a:rPr lang="en-US" strike="sngStrike" dirty="0"/>
              <a:t>: Jason Meiers GERMANY</a:t>
            </a:r>
          </a:p>
          <a:p>
            <a:r>
              <a:rPr lang="en-US" dirty="0"/>
              <a:t>!</a:t>
            </a:r>
            <a:r>
              <a:rPr lang="en-US" dirty="0" err="1"/>
              <a:t>NSA</a:t>
            </a:r>
            <a:r>
              <a:rPr lang="en-US" strike="sngStrike" dirty="0" err="1"/>
              <a:t>.</a:t>
            </a:r>
            <a:r>
              <a:rPr lang="en-US" sz="800" strike="sngStrike" dirty="0" err="1"/>
              <a:t>marx</a:t>
            </a:r>
            <a:r>
              <a:rPr lang="en-US" strike="sngStrike" dirty="0"/>
              <a:t>: JAOSN MEIERS GEMRANY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963" y="3770259"/>
            <a:ext cx="380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nonPoliceCourtnCfgLogiacl</a:t>
            </a:r>
            <a:r>
              <a:rPr lang="en-US" dirty="0"/>
              <a:t>(</a:t>
            </a:r>
            <a:r>
              <a:rPr lang="en-US" dirty="0" err="1"/>
              <a:t>MEXICO.</a:t>
            </a:r>
            <a:r>
              <a:rPr lang="en-US" sz="800" strike="sngStrike" dirty="0" err="1"/>
              <a:t>apple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98121" y="4139591"/>
            <a:ext cx="244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 </a:t>
            </a:r>
            <a:r>
              <a:rPr lang="en-US" strike="sngStrike" dirty="0"/>
              <a:t>cannot leave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91199" y="3862390"/>
            <a:ext cx="4076654" cy="14252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-54810" y="843064"/>
            <a:ext cx="12154952" cy="60149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58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24" y="2171042"/>
            <a:ext cx="2143125" cy="21431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69843" y="1789043"/>
            <a:ext cx="1351722" cy="1696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874042" y="2108420"/>
            <a:ext cx="2360088" cy="22663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2612" y="2171042"/>
            <a:ext cx="3783440" cy="21431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24" y="4797775"/>
            <a:ext cx="2857500" cy="160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2" y="911598"/>
            <a:ext cx="824134" cy="10946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7282" y="1138250"/>
            <a:ext cx="580641" cy="8679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80801" y="921670"/>
            <a:ext cx="865943" cy="24622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CAMP DAVID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37" y="4797775"/>
            <a:ext cx="4341719" cy="1600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31249" y="4428443"/>
            <a:ext cx="74706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840024" y="4419982"/>
            <a:ext cx="718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PAUL.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616765" y="3867321"/>
            <a:ext cx="2582620" cy="1168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11274" y="3547944"/>
            <a:ext cx="483053" cy="150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981029" y="1714121"/>
            <a:ext cx="82775" cy="838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2077654" y="2413543"/>
            <a:ext cx="1762370" cy="564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963" y="2528083"/>
            <a:ext cx="2857500" cy="16002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081" y="2470620"/>
            <a:ext cx="1718919" cy="1718919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7368209" y="2413543"/>
            <a:ext cx="4823791" cy="1453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7195512" y="2134235"/>
            <a:ext cx="4996488" cy="21431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272209" y="2743200"/>
            <a:ext cx="805445" cy="649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-39157" y="851306"/>
            <a:ext cx="12231157" cy="60066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462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86" y="1542592"/>
            <a:ext cx="1857440" cy="25435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5" y="1458243"/>
            <a:ext cx="443948" cy="2219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20" y="1569230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507" y="2570976"/>
            <a:ext cx="491987" cy="732633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3021496" y="1099930"/>
            <a:ext cx="39756" cy="2849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463006" y="1146367"/>
            <a:ext cx="0" cy="2802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181600" y="2570976"/>
            <a:ext cx="1321162" cy="490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11830" y="1378405"/>
            <a:ext cx="851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Goheo</a:t>
            </a:r>
            <a:r>
              <a:rPr lang="en-US" sz="800" strike="sngStrike" dirty="0"/>
              <a:t>(depress)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65981" y="1113182"/>
            <a:ext cx="151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and LISA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354341" y="1099930"/>
            <a:ext cx="2607932" cy="28147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3182695" y="1099930"/>
            <a:ext cx="3171621" cy="28492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52986" y="1088911"/>
            <a:ext cx="263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VIRIGNA.MARY.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(Sonja) </a:t>
            </a:r>
            <a:r>
              <a:rPr lang="en-US" dirty="0"/>
              <a:t>¼-DE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483151" y="1146367"/>
            <a:ext cx="617858" cy="232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8571" y="781508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nonPoliceSiberia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442798" y="752974"/>
            <a:ext cx="226465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nonPoliceWhiteRussia</a:t>
            </a:r>
            <a:endParaRPr lang="en-US" dirty="0"/>
          </a:p>
          <a:p>
            <a:r>
              <a:rPr lang="en-US" sz="800" dirty="0"/>
              <a:t>!HOMCEI:NANA 1986/8; MATHEW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570" y="3620626"/>
            <a:ext cx="1083432" cy="68472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5" y="3655882"/>
            <a:ext cx="920190" cy="51760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 flipV="1">
            <a:off x="5181600" y="3620626"/>
            <a:ext cx="1321162" cy="684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5352570" y="3655881"/>
            <a:ext cx="1058163" cy="5176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3677" y="3629322"/>
            <a:ext cx="812969" cy="51787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6649576" y="1108082"/>
            <a:ext cx="3171621" cy="28492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535" y="4487678"/>
            <a:ext cx="1478501" cy="215438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61797" y="4194942"/>
            <a:ext cx="160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CONSTITUTOIN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376790" y="4256551"/>
            <a:ext cx="2467996" cy="2472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4432097" y="3623903"/>
            <a:ext cx="920474" cy="5176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439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3110711" y="2623560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nonPoliceSiberia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814938" y="2595026"/>
            <a:ext cx="226465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nonPoliceWhiteRussia</a:t>
            </a:r>
            <a:endParaRPr lang="en-US" dirty="0"/>
          </a:p>
          <a:p>
            <a:r>
              <a:rPr lang="en-US" sz="800" dirty="0"/>
              <a:t>!HOMCEI:NANA 1986/8; MATHEW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449" y="3075033"/>
            <a:ext cx="920190" cy="51760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235750" y="1514443"/>
            <a:ext cx="11785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/>
              <a:t>Vote:</a:t>
            </a:r>
          </a:p>
          <a:p>
            <a:r>
              <a:rPr lang="en-US" sz="800" dirty="0"/>
              <a:t>!WWI </a:t>
            </a:r>
          </a:p>
          <a:p>
            <a:r>
              <a:rPr lang="en-US" sz="800" dirty="0" err="1"/>
              <a:t>nonPoliceAustira</a:t>
            </a:r>
            <a:endParaRPr lang="en-US" sz="800" dirty="0"/>
          </a:p>
          <a:p>
            <a:r>
              <a:rPr lang="en-US" sz="800" dirty="0" err="1"/>
              <a:t>nonPoliceTchekoslvakia</a:t>
            </a:r>
            <a:endParaRPr lang="en-US" sz="800" dirty="0"/>
          </a:p>
          <a:p>
            <a:r>
              <a:rPr lang="en-US" sz="800" dirty="0" err="1"/>
              <a:t>nonPolicHungryLogical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982" y="1609147"/>
            <a:ext cx="1507198" cy="8345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84607" y="2411632"/>
            <a:ext cx="24112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0.0.1 fine §</a:t>
            </a:r>
            <a:r>
              <a:rPr lang="en-US" sz="800" dirty="0" err="1"/>
              <a:t>SexAbuse.nonPoliceLanguage</a:t>
            </a:r>
            <a:r>
              <a:rPr lang="en-US" sz="800" strike="sngStrike" dirty="0"/>
              <a:t>(!</a:t>
            </a:r>
            <a:r>
              <a:rPr lang="en-US" sz="800" strike="sngStrike" dirty="0" err="1"/>
              <a:t>crusaiders</a:t>
            </a:r>
            <a:r>
              <a:rPr lang="en-US" sz="800" strike="sngStrike" dirty="0"/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16" y="2595026"/>
            <a:ext cx="1473467" cy="184000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110711" y="1152939"/>
            <a:ext cx="0" cy="3578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365198" y="1327807"/>
            <a:ext cx="0" cy="3578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3339" y="4731026"/>
            <a:ext cx="10760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605" y="3699653"/>
            <a:ext cx="940281" cy="9718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12605" y="4952997"/>
            <a:ext cx="199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WAR.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(Soviet Union </a:t>
            </a:r>
            <a:r>
              <a:rPr lang="en-US" sz="800" strike="sngStrike" dirty="0" err="1"/>
              <a:t>Afganasitat</a:t>
            </a:r>
            <a:r>
              <a:rPr lang="en-US" sz="800" strike="sngStrike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934989" y="4917961"/>
            <a:ext cx="1630017" cy="236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934988" y="5212231"/>
            <a:ext cx="1630017" cy="784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90575" y="5551845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Se-us;sw-de;ru-af</a:t>
            </a:r>
            <a:endParaRPr lang="en-US" sz="800" strike="sngStrike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3412605" y="4905894"/>
            <a:ext cx="2285856" cy="10900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543339" y="6142382"/>
            <a:ext cx="10760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728" y="4897579"/>
            <a:ext cx="940281" cy="97183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907929" y="5632360"/>
            <a:ext cx="1314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CPVA.HOMICDIE:ur_ur_opi</a:t>
            </a:r>
            <a:endParaRPr lang="en-US" sz="8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5975847" y="4902915"/>
            <a:ext cx="2285856" cy="10900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284606" y="1347134"/>
            <a:ext cx="10019497" cy="33209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284606" y="4750204"/>
            <a:ext cx="10019497" cy="13789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550050" y="1288051"/>
            <a:ext cx="10760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419" y="6408378"/>
            <a:ext cx="1840326" cy="3795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2916" y="6210622"/>
            <a:ext cx="615720" cy="56139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018636" y="6177546"/>
            <a:ext cx="10791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Putting and </a:t>
            </a:r>
            <a:r>
              <a:rPr lang="en-US" sz="900" strike="sngStrike" dirty="0" err="1"/>
              <a:t>freinds</a:t>
            </a:r>
            <a:endParaRPr lang="en-US" sz="900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881" y="6610961"/>
            <a:ext cx="256535" cy="14366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450" y="6210622"/>
            <a:ext cx="444736" cy="5907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0948" y="6176978"/>
            <a:ext cx="394937" cy="59036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24" y="6317449"/>
            <a:ext cx="995752" cy="36699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61" y="6512948"/>
            <a:ext cx="425506" cy="31871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5410588" y="6512948"/>
            <a:ext cx="1082977" cy="34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63" y="6312297"/>
            <a:ext cx="732704" cy="45504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997375" y="6330864"/>
            <a:ext cx="1082977" cy="34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5565005" y="6186965"/>
            <a:ext cx="1515347" cy="6615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589" y="6200913"/>
            <a:ext cx="1091997" cy="61151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291318" y="6225457"/>
            <a:ext cx="10019497" cy="6278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006" y="6315272"/>
            <a:ext cx="487457" cy="48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8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0" y="1630015"/>
            <a:ext cx="399610" cy="573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95" y="1630015"/>
            <a:ext cx="441699" cy="573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279" y="1630015"/>
            <a:ext cx="587416" cy="51031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8869" y="1523999"/>
            <a:ext cx="2504661" cy="680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837176" y="1630015"/>
            <a:ext cx="1879519" cy="5739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98719" y="1630015"/>
            <a:ext cx="28937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“I was there” –Whale</a:t>
            </a:r>
          </a:p>
          <a:p>
            <a:r>
              <a:rPr lang="en-US" sz="800" dirty="0"/>
              <a:t>PREA.§187 </a:t>
            </a:r>
            <a:r>
              <a:rPr lang="en-US" sz="800" strike="sngStrike" dirty="0"/>
              <a:t>Budi </a:t>
            </a:r>
            <a:r>
              <a:rPr lang="en-US" sz="800" strike="sngStrike" dirty="0" err="1"/>
              <a:t>Damirwan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tranls</a:t>
            </a:r>
            <a:r>
              <a:rPr lang="en-US" sz="800" strike="sngStrike" dirty="0"/>
              <a:t>) We </a:t>
            </a:r>
            <a:r>
              <a:rPr lang="en-US" sz="800" strike="sngStrike" dirty="0" err="1"/>
              <a:t>wer</a:t>
            </a:r>
            <a:r>
              <a:rPr lang="en-US" sz="800" strike="sngStrike" dirty="0"/>
              <a:t> there </a:t>
            </a:r>
            <a:r>
              <a:rPr lang="en-US" sz="800" strike="sngStrike" dirty="0" err="1"/>
              <a:t>angala</a:t>
            </a:r>
            <a:r>
              <a:rPr lang="en-US" sz="800" dirty="0" err="1"/>
              <a:t>.VIRIGNA</a:t>
            </a:r>
            <a:endParaRPr lang="en-US" sz="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2898719" y="1630097"/>
            <a:ext cx="2893741" cy="5739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87896" y="2332383"/>
            <a:ext cx="10389704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8869" y="1206593"/>
            <a:ext cx="613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z="800" strike="sngStrike" dirty="0" err="1"/>
              <a:t>roth.ibm.dmielr.appel.acnetoue.touch.grenspamps</a:t>
            </a:r>
            <a:r>
              <a:rPr lang="en-US" dirty="0"/>
              <a:t>: </a:t>
            </a:r>
            <a:r>
              <a:rPr lang="en-US" sz="800" strike="sngStrike" dirty="0"/>
              <a:t>Willy; Anil Saka; is Indian Mongolia border </a:t>
            </a:r>
            <a:r>
              <a:rPr lang="en-US" dirty="0"/>
              <a:t>!INDIA.!CHINA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728869" y="1569299"/>
            <a:ext cx="10389704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01" y="2413926"/>
            <a:ext cx="879530" cy="97863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279" y="2473937"/>
            <a:ext cx="1448808" cy="7477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974" y="3707342"/>
            <a:ext cx="660745" cy="6607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79" y="2572869"/>
            <a:ext cx="5681421" cy="388861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797337" y="3707342"/>
            <a:ext cx="1919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taiwan</a:t>
            </a:r>
            <a:r>
              <a:rPr lang="en-US" dirty="0"/>
              <a:t> </a:t>
            </a:r>
            <a:r>
              <a:rPr lang="en-US" dirty="0" err="1"/>
              <a:t>korean</a:t>
            </a:r>
            <a:r>
              <a:rPr lang="en-US" dirty="0"/>
              <a:t> war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075879" y="3548316"/>
            <a:ext cx="507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219005" y="4681377"/>
            <a:ext cx="507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837176" y="3636019"/>
            <a:ext cx="5315503" cy="9592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07" y="4824577"/>
            <a:ext cx="1249375" cy="16658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8134" y="4768096"/>
            <a:ext cx="3668353" cy="2047731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0" y="871804"/>
            <a:ext cx="12192000" cy="59861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323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Box 96"/>
          <p:cNvSpPr txBox="1"/>
          <p:nvPr/>
        </p:nvSpPr>
        <p:spPr>
          <a:xfrm>
            <a:off x="2437605" y="1974148"/>
            <a:ext cx="103586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Auschitz</a:t>
            </a:r>
            <a:r>
              <a:rPr lang="en-US" dirty="0"/>
              <a:t> </a:t>
            </a:r>
            <a:r>
              <a:rPr lang="en-US" sz="800" strike="sngStrike" dirty="0"/>
              <a:t>Pizza Oven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692" y="1045314"/>
            <a:ext cx="6797610" cy="38010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283" y="4056721"/>
            <a:ext cx="1905000" cy="1162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258" y="2642773"/>
            <a:ext cx="1193246" cy="743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479" y="2716181"/>
            <a:ext cx="1117117" cy="13405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258" y="3027143"/>
            <a:ext cx="1950924" cy="109739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5931" y="1999317"/>
            <a:ext cx="84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!LARRY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059576" y="2837754"/>
            <a:ext cx="3957511" cy="121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172818" y="2522899"/>
            <a:ext cx="3532364" cy="15338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56" y="2318069"/>
            <a:ext cx="774986" cy="6206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847353" y="2305394"/>
            <a:ext cx="1022591" cy="6332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937156" y="2318069"/>
            <a:ext cx="932788" cy="51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315817" y="2837754"/>
            <a:ext cx="1072618" cy="993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93596" y="2769937"/>
            <a:ext cx="1635242" cy="103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239079" y="4089130"/>
            <a:ext cx="3412434" cy="11296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869944" y="4020176"/>
            <a:ext cx="2329339" cy="1029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047" y="6232176"/>
            <a:ext cx="286673" cy="28667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3326296" y="6082748"/>
            <a:ext cx="621208" cy="543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3443047" y="6232176"/>
            <a:ext cx="333802" cy="2866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4199283" y="6232176"/>
            <a:ext cx="319708" cy="2866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13569" y="6232176"/>
            <a:ext cx="291613" cy="28667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4068417" y="6232176"/>
            <a:ext cx="1139687" cy="286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65" y="6146388"/>
            <a:ext cx="302587" cy="41605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336" y="6146387"/>
            <a:ext cx="614280" cy="460117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199283" y="6146387"/>
            <a:ext cx="2095500" cy="372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172" y="6097556"/>
            <a:ext cx="455463" cy="45546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21945" y="5693770"/>
            <a:ext cx="20393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6c Dirk </a:t>
            </a:r>
            <a:r>
              <a:rPr lang="en-US" sz="800" strike="sngStrike" dirty="0" err="1"/>
              <a:t>Vanilli</a:t>
            </a:r>
            <a:r>
              <a:rPr lang="en-US" sz="800" strike="sngStrike" dirty="0"/>
              <a:t>, mongoose</a:t>
            </a:r>
          </a:p>
          <a:p>
            <a:r>
              <a:rPr lang="en-US" dirty="0"/>
              <a:t>V2:FBI:KIDNAPPING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45" y="6082748"/>
            <a:ext cx="334410" cy="41759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4119405" y="6082748"/>
            <a:ext cx="2493430" cy="503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5888172" y="6097556"/>
            <a:ext cx="724663" cy="421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6671848" y="6091736"/>
            <a:ext cx="506669" cy="503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4121330" y="5740306"/>
            <a:ext cx="3057187" cy="8635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5208104" y="5539409"/>
            <a:ext cx="680068" cy="552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55414" y="5183533"/>
            <a:ext cx="36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Roth(</a:t>
            </a:r>
            <a:r>
              <a:rPr lang="en-US" dirty="0"/>
              <a:t>Social Security </a:t>
            </a:r>
            <a:r>
              <a:rPr lang="en-US" dirty="0" err="1"/>
              <a:t>Admsintraion</a:t>
            </a:r>
            <a:r>
              <a:rPr lang="en-US" dirty="0"/>
              <a:t>).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2035037" y="5740306"/>
            <a:ext cx="389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Bougth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Commedore</a:t>
            </a:r>
            <a:r>
              <a:rPr lang="en-US" sz="800" strike="sngStrike" dirty="0"/>
              <a:t> as Daniel not </a:t>
            </a:r>
            <a:r>
              <a:rPr lang="en-US" sz="800" strike="sngStrike" dirty="0" err="1"/>
              <a:t>Danile;s</a:t>
            </a:r>
            <a:r>
              <a:rPr lang="en-US" sz="800" strike="sngStrike" dirty="0"/>
              <a:t>  </a:t>
            </a:r>
            <a:r>
              <a:rPr lang="en-US" dirty="0" err="1"/>
              <a:t>LARRY.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daniels</a:t>
            </a:r>
            <a:r>
              <a:rPr lang="en-US" sz="800" strike="sngStrike" dirty="0"/>
              <a:t> father </a:t>
            </a:r>
            <a:r>
              <a:rPr lang="en-US" sz="800" strike="sngStrike" dirty="0" err="1"/>
              <a:t>Hamiltion</a:t>
            </a:r>
            <a:r>
              <a:rPr lang="en-US" sz="800" strike="sngStrike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11583" y="5521507"/>
            <a:ext cx="342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Works At </a:t>
            </a:r>
            <a:r>
              <a:rPr lang="en-US" dirty="0" err="1"/>
              <a:t>Socical</a:t>
            </a:r>
            <a:r>
              <a:rPr lang="en-US" dirty="0"/>
              <a:t> </a:t>
            </a:r>
            <a:r>
              <a:rPr lang="en-US" dirty="0" err="1"/>
              <a:t>Secuirty</a:t>
            </a:r>
            <a:r>
              <a:rPr lang="en-US" dirty="0"/>
              <a:t> </a:t>
            </a:r>
            <a:r>
              <a:rPr lang="en-US" dirty="0" err="1"/>
              <a:t>Adminstration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-54815" y="5016486"/>
            <a:ext cx="18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WW2.INTERTUPS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27700" y="920038"/>
            <a:ext cx="2466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z="800" strike="sngStrike" dirty="0"/>
              <a:t>pizza backer[]</a:t>
            </a:r>
            <a:r>
              <a:rPr lang="en-US" sz="800" dirty="0"/>
              <a:t>    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6" y="879642"/>
            <a:ext cx="876300" cy="8763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2754258" y="920038"/>
            <a:ext cx="97546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192381" y="1203669"/>
            <a:ext cx="2128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VIRIGNA.MARY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388435" y="1417718"/>
            <a:ext cx="13294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Peogot,KTM</a:t>
            </a:r>
            <a:endParaRPr lang="en-US" dirty="0"/>
          </a:p>
          <a:p>
            <a:r>
              <a:rPr lang="en-US" sz="800" dirty="0" err="1"/>
              <a:t>Jochen</a:t>
            </a:r>
            <a:r>
              <a:rPr lang="en-US" sz="800" dirty="0"/>
              <a:t> </a:t>
            </a:r>
            <a:r>
              <a:rPr lang="en-US" sz="800" dirty="0" err="1"/>
              <a:t>Rudat</a:t>
            </a:r>
            <a:r>
              <a:rPr lang="en-US" sz="800" dirty="0"/>
              <a:t>, Kim </a:t>
            </a:r>
            <a:r>
              <a:rPr lang="en-US" sz="800" dirty="0" err="1"/>
              <a:t>Gerlach</a:t>
            </a:r>
            <a:endParaRPr lang="en-US" sz="800" dirty="0"/>
          </a:p>
        </p:txBody>
      </p:sp>
      <p:cxnSp>
        <p:nvCxnSpPr>
          <p:cNvPr id="65" name="Straight Connector 64"/>
          <p:cNvCxnSpPr>
            <a:stCxn id="62" idx="2"/>
          </p:cNvCxnSpPr>
          <p:nvPr/>
        </p:nvCxnSpPr>
        <p:spPr>
          <a:xfrm>
            <a:off x="2256711" y="1573001"/>
            <a:ext cx="1763231" cy="346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2055402" y="1440785"/>
            <a:ext cx="1847894" cy="656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52777" y="970882"/>
            <a:ext cx="235658" cy="19538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05925" y="977627"/>
            <a:ext cx="235658" cy="19538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50842" y="937361"/>
            <a:ext cx="235658" cy="19538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580" y="1189737"/>
            <a:ext cx="493936" cy="3286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353" y="1603390"/>
            <a:ext cx="475718" cy="26640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46258" y="968601"/>
            <a:ext cx="196734" cy="277742"/>
          </a:xfrm>
          <a:prstGeom prst="rect">
            <a:avLst/>
          </a:prstGeom>
        </p:spPr>
      </p:pic>
      <p:cxnSp>
        <p:nvCxnSpPr>
          <p:cNvPr id="76" name="Straight Connector 75"/>
          <p:cNvCxnSpPr>
            <a:endCxn id="74" idx="0"/>
          </p:cNvCxnSpPr>
          <p:nvPr/>
        </p:nvCxnSpPr>
        <p:spPr>
          <a:xfrm flipV="1">
            <a:off x="4068417" y="968601"/>
            <a:ext cx="176208" cy="1129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4104606" y="997085"/>
            <a:ext cx="271839" cy="99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4061932" y="960666"/>
            <a:ext cx="395903" cy="9588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2035037" y="920038"/>
            <a:ext cx="840685" cy="246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4293100" y="1006908"/>
            <a:ext cx="91544" cy="755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558676" y="1751176"/>
            <a:ext cx="98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Eni.</a:t>
            </a:r>
            <a:r>
              <a:rPr lang="en-US" dirty="0" err="1"/>
              <a:t>St.Nick</a:t>
            </a:r>
            <a:endParaRPr lang="en-US" dirty="0"/>
          </a:p>
          <a:p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0" y="1761649"/>
            <a:ext cx="2317205" cy="2773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2820479" y="1843443"/>
            <a:ext cx="641470" cy="143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2463891" y="1484515"/>
            <a:ext cx="1312958" cy="6596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2463891" y="1484515"/>
            <a:ext cx="1265829" cy="266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2686500" y="1377844"/>
            <a:ext cx="189222" cy="2790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2838900" y="1530244"/>
            <a:ext cx="189222" cy="2790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178640" y="1510696"/>
            <a:ext cx="189222" cy="27905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2754258" y="1900330"/>
            <a:ext cx="656959" cy="174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0" y="2335269"/>
            <a:ext cx="4717774" cy="2848263"/>
          </a:xfrm>
          <a:prstGeom prst="rect">
            <a:avLst/>
          </a:prstGeom>
          <a:solidFill>
            <a:srgbClr val="ED7D31">
              <a:alpha val="10196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5473" y="2366165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dirty="0" err="1"/>
              <a:t>TANGO.</a:t>
            </a:r>
            <a:r>
              <a:rPr lang="en-US" dirty="0" err="1"/>
              <a:t>SQ.</a:t>
            </a:r>
            <a:r>
              <a:rPr lang="en-US" sz="800" strike="sngStrike" dirty="0" err="1"/>
              <a:t>apple.mouse</a:t>
            </a:r>
            <a:endParaRPr lang="en-US" sz="800" strike="sngStrike" dirty="0"/>
          </a:p>
        </p:txBody>
      </p:sp>
      <p:sp>
        <p:nvSpPr>
          <p:cNvPr id="101" name="TextBox 100"/>
          <p:cNvSpPr txBox="1"/>
          <p:nvPr/>
        </p:nvSpPr>
        <p:spPr>
          <a:xfrm>
            <a:off x="212623" y="3157762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V2.FBI:KIDNAPING.</a:t>
            </a:r>
            <a:r>
              <a:rPr lang="en-US" sz="800" strike="sngStrike" dirty="0"/>
              <a:t>goheoho(</a:t>
            </a:r>
            <a:r>
              <a:rPr lang="en-US" sz="800" strike="sngStrike" dirty="0" err="1"/>
              <a:t>whos</a:t>
            </a:r>
            <a:r>
              <a:rPr lang="en-US" sz="800" strike="sngStrike" dirty="0"/>
              <a:t> is god? (</a:t>
            </a:r>
            <a:r>
              <a:rPr lang="en-US" sz="800" strike="sngStrike" dirty="0" err="1"/>
              <a:t>hebr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michsla</a:t>
            </a:r>
            <a:r>
              <a:rPr lang="en-US" sz="800" strike="sngStrike" dirty="0"/>
              <a:t>, wife; mouse</a:t>
            </a:r>
            <a:r>
              <a:rPr lang="en-US" dirty="0"/>
              <a:t>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79361" y="3538172"/>
            <a:ext cx="276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KING.ZIP PICTURE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chenzlots</a:t>
            </a:r>
            <a:r>
              <a:rPr lang="en-US" sz="800" strike="sngStrike" dirty="0"/>
              <a:t>, fake </a:t>
            </a:r>
            <a:r>
              <a:rPr lang="en-US" sz="800" strike="sngStrike" dirty="0" err="1"/>
              <a:t>rolex</a:t>
            </a:r>
            <a:r>
              <a:rPr lang="en-US" sz="800" strike="sngStrike" dirty="0"/>
              <a:t>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35835" y="2383579"/>
            <a:ext cx="4681258" cy="27293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753052" y="870680"/>
            <a:ext cx="2882274" cy="8635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5804" y="5276479"/>
            <a:ext cx="11499580" cy="14845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539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989" y="4218043"/>
            <a:ext cx="785161" cy="4893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522" y="1074332"/>
            <a:ext cx="1018553" cy="10185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5" y="1158814"/>
            <a:ext cx="1652587" cy="9340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570965" y="1074332"/>
            <a:ext cx="1139687" cy="101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192739" y="1158814"/>
            <a:ext cx="1217336" cy="93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2840729" y="1242756"/>
            <a:ext cx="1511931" cy="7661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4550731" y="1242755"/>
            <a:ext cx="1511931" cy="7661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20" y="1136995"/>
            <a:ext cx="1952625" cy="234315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278296" y="1020417"/>
            <a:ext cx="2398643" cy="2623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932" y="1242755"/>
            <a:ext cx="1309687" cy="8715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29" y="2176826"/>
            <a:ext cx="2857500" cy="1600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129" y="2176825"/>
            <a:ext cx="1631053" cy="1631053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442083" y="3817775"/>
            <a:ext cx="11405360" cy="7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2840728" y="2186723"/>
            <a:ext cx="4738481" cy="16541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68" y="2198235"/>
            <a:ext cx="2705100" cy="1685925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442084" y="1074332"/>
            <a:ext cx="2147889" cy="24897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1" y="877326"/>
            <a:ext cx="876300" cy="87630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8149053" y="2092880"/>
            <a:ext cx="2067129" cy="2088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7856468" y="2208133"/>
            <a:ext cx="2800455" cy="16541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8029783" y="2482375"/>
            <a:ext cx="2186399" cy="12946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8182183" y="2634775"/>
            <a:ext cx="2186399" cy="12946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2940535" y="2329601"/>
            <a:ext cx="4115318" cy="1310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2716054" y="1108083"/>
            <a:ext cx="7944989" cy="24976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378" y="4073786"/>
            <a:ext cx="1052427" cy="589359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1477617" y="3777026"/>
            <a:ext cx="1462918" cy="10335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63" y="4095941"/>
            <a:ext cx="727666" cy="545047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flipV="1">
            <a:off x="2062610" y="3876318"/>
            <a:ext cx="1462918" cy="10335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99" y="4059636"/>
            <a:ext cx="1052427" cy="589359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 flipV="1">
            <a:off x="3115037" y="3881649"/>
            <a:ext cx="1462918" cy="10335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649358" y="3911031"/>
            <a:ext cx="10159911" cy="8995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H="1" flipV="1">
            <a:off x="3525528" y="4095941"/>
            <a:ext cx="884547" cy="553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2384950" y="4218043"/>
            <a:ext cx="769402" cy="263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1503378" y="4059636"/>
            <a:ext cx="749492" cy="58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68860" y="4253063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What is this?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3298" y="4958394"/>
            <a:ext cx="2166101" cy="94561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478" y="4993174"/>
            <a:ext cx="1238215" cy="823976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380950" y="5144282"/>
            <a:ext cx="313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HOMICDIE:PETER </a:t>
            </a:r>
            <a:r>
              <a:rPr lang="en-US" strike="sngStrike" dirty="0"/>
              <a:t>“</a:t>
            </a:r>
            <a:r>
              <a:rPr lang="en-US" strike="sngStrike" dirty="0" err="1"/>
              <a:t>Ein</a:t>
            </a:r>
            <a:r>
              <a:rPr lang="en-US" strike="sngStrike" dirty="0"/>
              <a:t> KCRACK”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5373630" y="5478025"/>
            <a:ext cx="6232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urban </a:t>
            </a:r>
            <a:r>
              <a:rPr lang="en-US" strike="sngStrike" dirty="0" err="1"/>
              <a:t>dictoinary</a:t>
            </a:r>
            <a:r>
              <a:rPr lang="en-US" strike="sngStrike" dirty="0"/>
              <a:t> a </a:t>
            </a:r>
            <a:r>
              <a:rPr lang="en-US" strike="sngStrike" dirty="0" err="1"/>
              <a:t>krack</a:t>
            </a:r>
            <a:r>
              <a:rPr lang="en-US" strike="sngStrike" dirty="0"/>
              <a:t>:  A person know how to use a computer</a:t>
            </a:r>
          </a:p>
          <a:p>
            <a:r>
              <a:rPr lang="en-US" dirty="0" err="1"/>
              <a:t>NSA.nonPolcieSpan</a:t>
            </a:r>
            <a:r>
              <a:rPr lang="en-US" strike="sngStrike" dirty="0"/>
              <a:t>(eta, HOCM:PETER </a:t>
            </a:r>
            <a:r>
              <a:rPr lang="en-US" strike="sngStrike" dirty="0" err="1"/>
              <a:t>gheo</a:t>
            </a:r>
            <a:r>
              <a:rPr lang="en-US" strike="sngStrike" dirty="0"/>
              <a:t>(</a:t>
            </a:r>
            <a:r>
              <a:rPr lang="en-US" strike="sngStrike" dirty="0" err="1"/>
              <a:t>heger</a:t>
            </a:r>
            <a:r>
              <a:rPr lang="en-US" strike="sngStrike" dirty="0"/>
              <a:t>)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1825" y="4845251"/>
            <a:ext cx="354785" cy="354785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>
            <a:off x="6427304" y="4810539"/>
            <a:ext cx="628549" cy="688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6480086" y="4674765"/>
            <a:ext cx="416926" cy="6052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8747698" y="4902125"/>
            <a:ext cx="230864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Want</a:t>
            </a:r>
            <a:r>
              <a:rPr lang="en-US" sz="800" dirty="0"/>
              <a:t> LARRY </a:t>
            </a:r>
            <a:r>
              <a:rPr lang="en-US" sz="800" strike="sngStrike" dirty="0"/>
              <a:t>around?</a:t>
            </a:r>
          </a:p>
          <a:p>
            <a:r>
              <a:rPr lang="en-US" sz="800" strike="sngStrike" dirty="0"/>
              <a:t>  - after leaving </a:t>
            </a:r>
            <a:r>
              <a:rPr lang="en-US" sz="800" strike="sngStrike" dirty="0" err="1"/>
              <a:t>larrys</a:t>
            </a:r>
            <a:r>
              <a:rPr lang="en-US" sz="800" strike="sngStrike" dirty="0"/>
              <a:t> moves? Yes.</a:t>
            </a:r>
          </a:p>
          <a:p>
            <a:r>
              <a:rPr lang="en-US" sz="800" strike="sngStrike" dirty="0"/>
              <a:t> - want </a:t>
            </a:r>
            <a:r>
              <a:rPr lang="en-US" sz="800" strike="sngStrike" dirty="0" err="1"/>
              <a:t>larry</a:t>
            </a:r>
            <a:r>
              <a:rPr lang="en-US" sz="800" strike="sngStrike" dirty="0"/>
              <a:t> around after </a:t>
            </a:r>
            <a:r>
              <a:rPr lang="en-US" sz="800" strike="sngStrike" dirty="0" err="1"/>
              <a:t>havgin</a:t>
            </a:r>
            <a:r>
              <a:rPr lang="en-US" sz="800" strike="sngStrike" dirty="0"/>
              <a:t> a computer? Yes</a:t>
            </a:r>
            <a:r>
              <a:rPr lang="en-US" dirty="0"/>
              <a:t>.</a:t>
            </a:r>
          </a:p>
        </p:txBody>
      </p:sp>
      <p:cxnSp>
        <p:nvCxnSpPr>
          <p:cNvPr id="134" name="Straight Connector 133"/>
          <p:cNvCxnSpPr/>
          <p:nvPr/>
        </p:nvCxnSpPr>
        <p:spPr>
          <a:xfrm>
            <a:off x="3589263" y="4845251"/>
            <a:ext cx="1856500" cy="12791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698063" y="4859796"/>
            <a:ext cx="10062500" cy="1185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2864280" y="5129269"/>
            <a:ext cx="465849" cy="431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2062610" y="5050444"/>
            <a:ext cx="877925" cy="558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1516028" y="4945249"/>
            <a:ext cx="980217" cy="517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705" y="3964139"/>
            <a:ext cx="1393238" cy="1043584"/>
          </a:xfrm>
          <a:prstGeom prst="rect">
            <a:avLst/>
          </a:prstGeom>
        </p:spPr>
      </p:pic>
      <p:cxnSp>
        <p:nvCxnSpPr>
          <p:cNvPr id="144" name="Straight Connector 143"/>
          <p:cNvCxnSpPr/>
          <p:nvPr/>
        </p:nvCxnSpPr>
        <p:spPr>
          <a:xfrm flipV="1">
            <a:off x="5291002" y="4263222"/>
            <a:ext cx="1709399" cy="444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8844669" y="4949464"/>
            <a:ext cx="353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LARRY </a:t>
            </a:r>
            <a:r>
              <a:rPr lang="en-US" sz="800" strike="sngStrike" dirty="0"/>
              <a:t>want you </a:t>
            </a:r>
            <a:r>
              <a:rPr lang="en-US" sz="800" strike="sngStrike" dirty="0" err="1"/>
              <a:t>arouedn</a:t>
            </a:r>
            <a:r>
              <a:rPr lang="en-US" sz="800" strike="sngStrike" dirty="0"/>
              <a:t>? </a:t>
            </a:r>
            <a:r>
              <a:rPr lang="en-US" dirty="0"/>
              <a:t>[x] no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0512306" y="4914643"/>
            <a:ext cx="7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yes</a:t>
            </a:r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1092135" y="1753626"/>
            <a:ext cx="1253500" cy="110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9762125" y="963479"/>
            <a:ext cx="2429875" cy="693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Rudolf-Diesel-</a:t>
            </a:r>
            <a:r>
              <a:rPr lang="en-US" dirty="0" err="1"/>
              <a:t>Strasse</a:t>
            </a:r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9889786" y="1678523"/>
            <a:ext cx="1838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</a:t>
            </a:r>
            <a:r>
              <a:rPr lang="en-US" sz="800" strike="sngStrike" dirty="0"/>
              <a:t>stock </a:t>
            </a:r>
            <a:r>
              <a:rPr lang="en-US" sz="800" strike="sngStrike" dirty="0" err="1"/>
              <a:t>trader,sim</a:t>
            </a:r>
            <a:r>
              <a:rPr lang="en-US" sz="800" strike="sngStrike" dirty="0"/>
              <a:t> city; </a:t>
            </a:r>
            <a:r>
              <a:rPr lang="en-US" sz="800" strike="sngStrike" dirty="0" err="1"/>
              <a:t>metz</a:t>
            </a:r>
            <a:r>
              <a:rPr lang="en-US" dirty="0"/>
              <a:t>)</a:t>
            </a:r>
          </a:p>
          <a:p>
            <a:r>
              <a:rPr lang="en-US" dirty="0"/>
              <a:t>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larry,mckraken</a:t>
            </a:r>
            <a:r>
              <a:rPr lang="en-US" sz="800" strike="sngStrike" dirty="0"/>
              <a:t>, x/y </a:t>
            </a:r>
            <a:r>
              <a:rPr lang="en-US" sz="800" strike="sngStrike" dirty="0" err="1"/>
              <a:t>labcorp</a:t>
            </a:r>
            <a:r>
              <a:rPr lang="en-US" sz="800" strike="sngStrike" dirty="0"/>
              <a:t>)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0616730" y="228019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They moved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27" y="340275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98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8BFD75-9205-49B3-B782-FC1A2685C293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8665F5-886D-4A34-841B-FDE5280C497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71DBF4-BA7A-40F7-BE79-75F2A66A5C2A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97366FC-52FD-43D6-AAB1-8353D34F7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49" y="1841442"/>
            <a:ext cx="986545" cy="98654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86B22A1-7C1A-4D56-AF00-67E644D20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942" y="1992984"/>
            <a:ext cx="1311527" cy="734455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741D6C6-D4C6-4ED5-88F5-2F58264AF44E}"/>
              </a:ext>
            </a:extLst>
          </p:cNvPr>
          <p:cNvCxnSpPr/>
          <p:nvPr/>
        </p:nvCxnSpPr>
        <p:spPr>
          <a:xfrm flipV="1">
            <a:off x="1694942" y="1765270"/>
            <a:ext cx="1659211" cy="1047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00CAB2C-DA64-471E-B990-D118D2460532}"/>
              </a:ext>
            </a:extLst>
          </p:cNvPr>
          <p:cNvSpPr/>
          <p:nvPr/>
        </p:nvSpPr>
        <p:spPr>
          <a:xfrm flipV="1">
            <a:off x="1559220" y="1942476"/>
            <a:ext cx="1772581" cy="706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BA58C96-FEF2-4468-8411-C94EBDC1B1B2}"/>
              </a:ext>
            </a:extLst>
          </p:cNvPr>
          <p:cNvSpPr/>
          <p:nvPr/>
        </p:nvSpPr>
        <p:spPr>
          <a:xfrm>
            <a:off x="2432" y="1773935"/>
            <a:ext cx="2032000" cy="6956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MATHEW(JFK)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98C2A3D-0187-4393-BE00-E0C90FEC3DFD}"/>
              </a:ext>
            </a:extLst>
          </p:cNvPr>
          <p:cNvSpPr txBox="1"/>
          <p:nvPr/>
        </p:nvSpPr>
        <p:spPr>
          <a:xfrm>
            <a:off x="290699" y="2139907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CHECKPOINT CHARLIE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1EC3AC37-DDA5-4B8D-BADB-2C696AA201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235" y="1854660"/>
            <a:ext cx="788938" cy="946726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F99258-50C1-4D34-9FC0-68328A88D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128" y="1886596"/>
            <a:ext cx="833806" cy="88285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1AF8ED6-327D-4C8F-A0FF-A39347231E0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929" y="1861905"/>
            <a:ext cx="850443" cy="869597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26E3C05-ECF3-4453-AD86-44D64047816C}"/>
              </a:ext>
            </a:extLst>
          </p:cNvPr>
          <p:cNvSpPr/>
          <p:nvPr/>
        </p:nvSpPr>
        <p:spPr>
          <a:xfrm>
            <a:off x="7248820" y="1841442"/>
            <a:ext cx="2720622" cy="9865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2CC420F-BF88-4698-9149-088FFA1132C4}"/>
              </a:ext>
            </a:extLst>
          </p:cNvPr>
          <p:cNvSpPr txBox="1"/>
          <p:nvPr/>
        </p:nvSpPr>
        <p:spPr>
          <a:xfrm>
            <a:off x="7252279" y="1860369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USA vs. Brazil 11:0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BFCE52-45FE-4364-85BA-A56BE1E20354}"/>
              </a:ext>
            </a:extLst>
          </p:cNvPr>
          <p:cNvSpPr txBox="1"/>
          <p:nvPr/>
        </p:nvSpPr>
        <p:spPr>
          <a:xfrm>
            <a:off x="8786550" y="2243717"/>
            <a:ext cx="1898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PARKER, MATHEW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273C1DCB-1917-4A7C-BBA7-FE1B5D0BD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3558" y="1629127"/>
            <a:ext cx="415894" cy="869597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70673CA-AF57-4B90-B8B2-2CCB460BB635}"/>
              </a:ext>
            </a:extLst>
          </p:cNvPr>
          <p:cNvCxnSpPr/>
          <p:nvPr/>
        </p:nvCxnSpPr>
        <p:spPr>
          <a:xfrm>
            <a:off x="3909652" y="1550400"/>
            <a:ext cx="972158" cy="497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E9605B80-66F3-4A22-92AA-706239D5AB36}"/>
              </a:ext>
            </a:extLst>
          </p:cNvPr>
          <p:cNvSpPr/>
          <p:nvPr/>
        </p:nvSpPr>
        <p:spPr>
          <a:xfrm flipV="1">
            <a:off x="3261939" y="1900158"/>
            <a:ext cx="3516731" cy="8828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229A385-B39B-45E5-AB5F-1AF40B72CEB8}"/>
              </a:ext>
            </a:extLst>
          </p:cNvPr>
          <p:cNvSpPr/>
          <p:nvPr/>
        </p:nvSpPr>
        <p:spPr>
          <a:xfrm>
            <a:off x="0" y="2424668"/>
            <a:ext cx="2032000" cy="344781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Patric</a:t>
            </a:r>
            <a:r>
              <a:rPr lang="en-US" dirty="0"/>
              <a:t>-Henry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7E7E4A9-53F4-4FA5-AFDD-F02BE8F9AD17}"/>
              </a:ext>
            </a:extLst>
          </p:cNvPr>
          <p:cNvSpPr txBox="1"/>
          <p:nvPr/>
        </p:nvSpPr>
        <p:spPr>
          <a:xfrm>
            <a:off x="3724400" y="1808089"/>
            <a:ext cx="177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VIRGINA.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ibm.apple.dvaion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195DA89-22AF-47E4-BDC7-0D3216E8A2E3}"/>
              </a:ext>
            </a:extLst>
          </p:cNvPr>
          <p:cNvSpPr/>
          <p:nvPr/>
        </p:nvSpPr>
        <p:spPr>
          <a:xfrm flipV="1">
            <a:off x="4224006" y="1590816"/>
            <a:ext cx="552427" cy="3516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7993992-9B98-462B-B17D-D204BF09B8DB}"/>
              </a:ext>
            </a:extLst>
          </p:cNvPr>
          <p:cNvSpPr txBox="1"/>
          <p:nvPr/>
        </p:nvSpPr>
        <p:spPr>
          <a:xfrm>
            <a:off x="1096771" y="2362085"/>
            <a:ext cx="10326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&amp;PARKER, MATHEW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D0CDFE3-3C7D-4CE6-B8F7-8D93147E9A5D}"/>
              </a:ext>
            </a:extLst>
          </p:cNvPr>
          <p:cNvCxnSpPr/>
          <p:nvPr/>
        </p:nvCxnSpPr>
        <p:spPr>
          <a:xfrm>
            <a:off x="0" y="2825222"/>
            <a:ext cx="11651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654F3E2-A224-4214-A36A-75F18B9C6A29}"/>
              </a:ext>
            </a:extLst>
          </p:cNvPr>
          <p:cNvCxnSpPr/>
          <p:nvPr/>
        </p:nvCxnSpPr>
        <p:spPr>
          <a:xfrm flipV="1">
            <a:off x="1248293" y="2424668"/>
            <a:ext cx="783707" cy="152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E9008A48-74EA-4F34-8ECD-0E13328720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4136" y="2054891"/>
            <a:ext cx="1243659" cy="661948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269A0482-BD87-40CE-8DC4-79789DD28BC7}"/>
              </a:ext>
            </a:extLst>
          </p:cNvPr>
          <p:cNvSpPr/>
          <p:nvPr/>
        </p:nvSpPr>
        <p:spPr>
          <a:xfrm flipV="1">
            <a:off x="2033664" y="1722816"/>
            <a:ext cx="9341525" cy="9701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41BAF9E-2315-49D9-A54F-0F16DE23694B}"/>
              </a:ext>
            </a:extLst>
          </p:cNvPr>
          <p:cNvCxnSpPr/>
          <p:nvPr/>
        </p:nvCxnSpPr>
        <p:spPr>
          <a:xfrm flipV="1">
            <a:off x="7248820" y="2139907"/>
            <a:ext cx="1061155" cy="473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9ABBF00E-65EB-4BAD-9C76-4E9AA415AAAD}"/>
              </a:ext>
            </a:extLst>
          </p:cNvPr>
          <p:cNvSpPr/>
          <p:nvPr/>
        </p:nvSpPr>
        <p:spPr>
          <a:xfrm>
            <a:off x="5778734" y="2139907"/>
            <a:ext cx="754445" cy="7779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022863C-1107-4009-8224-6D2A7CE3F7DF}"/>
              </a:ext>
            </a:extLst>
          </p:cNvPr>
          <p:cNvSpPr txBox="1"/>
          <p:nvPr/>
        </p:nvSpPr>
        <p:spPr>
          <a:xfrm>
            <a:off x="6524392" y="2127351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IPW WAR(2000).WWI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24D34C82-ACF6-4205-BE20-B91D71AF1776}"/>
              </a:ext>
            </a:extLst>
          </p:cNvPr>
          <p:cNvSpPr/>
          <p:nvPr/>
        </p:nvSpPr>
        <p:spPr>
          <a:xfrm>
            <a:off x="8763716" y="1774768"/>
            <a:ext cx="754445" cy="7779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D9F38D49-66FC-4A6E-9621-4B1A5F7D3852}"/>
              </a:ext>
            </a:extLst>
          </p:cNvPr>
          <p:cNvSpPr/>
          <p:nvPr/>
        </p:nvSpPr>
        <p:spPr>
          <a:xfrm>
            <a:off x="4784313" y="1531205"/>
            <a:ext cx="754445" cy="77799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3A1DD72-5D87-41FA-97A1-025566146F38}"/>
              </a:ext>
            </a:extLst>
          </p:cNvPr>
          <p:cNvSpPr txBox="1"/>
          <p:nvPr/>
        </p:nvSpPr>
        <p:spPr>
          <a:xfrm>
            <a:off x="5071044" y="1398766"/>
            <a:ext cx="311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JFK.BULLET.SHOOTER.</a:t>
            </a:r>
            <a:r>
              <a:rPr lang="en-US" sz="800" strike="sngStrike" dirty="0" err="1"/>
              <a:t>”Peng</a:t>
            </a:r>
            <a:r>
              <a:rPr lang="en-US" sz="800" strike="sngStrike" dirty="0"/>
              <a:t>” drunk physics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89F6BFA-8054-41F3-A7F5-B481C391D2DC}"/>
              </a:ext>
            </a:extLst>
          </p:cNvPr>
          <p:cNvCxnSpPr/>
          <p:nvPr/>
        </p:nvCxnSpPr>
        <p:spPr>
          <a:xfrm flipV="1">
            <a:off x="4600321" y="1060699"/>
            <a:ext cx="1436181" cy="133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43F4B22-522A-4057-9E32-C6B1F577CBB9}"/>
              </a:ext>
            </a:extLst>
          </p:cNvPr>
          <p:cNvCxnSpPr/>
          <p:nvPr/>
        </p:nvCxnSpPr>
        <p:spPr>
          <a:xfrm flipV="1">
            <a:off x="5597451" y="1942476"/>
            <a:ext cx="1434332" cy="108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BB15252-5251-4CEF-9B17-70AC1E3A9528}"/>
              </a:ext>
            </a:extLst>
          </p:cNvPr>
          <p:cNvCxnSpPr>
            <a:stCxn id="71" idx="2"/>
          </p:cNvCxnSpPr>
          <p:nvPr/>
        </p:nvCxnSpPr>
        <p:spPr>
          <a:xfrm flipV="1">
            <a:off x="8609131" y="1201709"/>
            <a:ext cx="1293969" cy="162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AF017BAD-B2FB-4FBA-985B-C242325ECDAD}"/>
              </a:ext>
            </a:extLst>
          </p:cNvPr>
          <p:cNvSpPr txBox="1"/>
          <p:nvPr/>
        </p:nvSpPr>
        <p:spPr>
          <a:xfrm>
            <a:off x="5743302" y="19927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B959B21-169B-4F68-9207-2DA0DB8CAF1F}"/>
              </a:ext>
            </a:extLst>
          </p:cNvPr>
          <p:cNvSpPr txBox="1"/>
          <p:nvPr/>
        </p:nvSpPr>
        <p:spPr>
          <a:xfrm>
            <a:off x="4484304" y="2251570"/>
            <a:ext cx="190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</a:t>
            </a:r>
            <a:r>
              <a:rPr lang="en-US" strike="sngStrike" dirty="0"/>
              <a:t>post </a:t>
            </a:r>
            <a:r>
              <a:rPr lang="en-US" strike="sngStrike" dirty="0" err="1"/>
              <a:t>dr</a:t>
            </a:r>
            <a:r>
              <a:rPr lang="en-US" strike="sngStrike" dirty="0"/>
              <a:t> </a:t>
            </a:r>
            <a:r>
              <a:rPr lang="en-US" strike="sngStrike" dirty="0" err="1"/>
              <a:t>dr</a:t>
            </a:r>
            <a:r>
              <a:rPr lang="en-US" strike="sngStrike" dirty="0"/>
              <a:t> prof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849344A-7494-443C-A1BB-8C6B62437E6F}"/>
              </a:ext>
            </a:extLst>
          </p:cNvPr>
          <p:cNvSpPr/>
          <p:nvPr/>
        </p:nvSpPr>
        <p:spPr>
          <a:xfrm>
            <a:off x="4829169" y="2129078"/>
            <a:ext cx="431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kit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BA1EC85-40EA-4A6D-910D-4EB99D0D49E3}"/>
              </a:ext>
            </a:extLst>
          </p:cNvPr>
          <p:cNvCxnSpPr/>
          <p:nvPr/>
        </p:nvCxnSpPr>
        <p:spPr>
          <a:xfrm>
            <a:off x="4647900" y="2207909"/>
            <a:ext cx="890858" cy="26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0246523D-3722-4F2F-BD77-2562864255E1}"/>
              </a:ext>
            </a:extLst>
          </p:cNvPr>
          <p:cNvSpPr txBox="1"/>
          <p:nvPr/>
        </p:nvSpPr>
        <p:spPr>
          <a:xfrm>
            <a:off x="8456799" y="174787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8B6FAFF-CC43-4A31-845C-B2C0BB4F5437}"/>
              </a:ext>
            </a:extLst>
          </p:cNvPr>
          <p:cNvSpPr txBox="1"/>
          <p:nvPr/>
        </p:nvSpPr>
        <p:spPr>
          <a:xfrm>
            <a:off x="8869601" y="2050512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ayso</a:t>
            </a:r>
            <a:endParaRPr lang="en-US" dirty="0"/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0F53AE37-665B-41F2-8255-3A91ECA833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6100" y="1759156"/>
            <a:ext cx="1219096" cy="827241"/>
          </a:xfrm>
          <a:prstGeom prst="rect">
            <a:avLst/>
          </a:prstGeom>
        </p:spPr>
      </p:pic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39EFEC5-FB18-4276-B3EA-BB75FA0BAC33}"/>
              </a:ext>
            </a:extLst>
          </p:cNvPr>
          <p:cNvCxnSpPr>
            <a:endCxn id="80" idx="2"/>
          </p:cNvCxnSpPr>
          <p:nvPr/>
        </p:nvCxnSpPr>
        <p:spPr>
          <a:xfrm flipH="1" flipV="1">
            <a:off x="4500220" y="1590816"/>
            <a:ext cx="5728866" cy="631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3729B9CC-4ABB-4F0E-B0C5-84C345946F85}"/>
              </a:ext>
            </a:extLst>
          </p:cNvPr>
          <p:cNvSpPr txBox="1"/>
          <p:nvPr/>
        </p:nvSpPr>
        <p:spPr>
          <a:xfrm rot="533889">
            <a:off x="6981697" y="1752921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Off(</a:t>
            </a:r>
            <a:r>
              <a:rPr lang="en-US" sz="800" strike="sngStrike" dirty="0" err="1"/>
              <a:t>pist,borg</a:t>
            </a:r>
            <a:r>
              <a:rPr lang="en-US" sz="800" strike="sngStrike" dirty="0"/>
              <a:t>)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B2AF76C-FAE4-4C90-B8B9-0272FED83DEF}"/>
              </a:ext>
            </a:extLst>
          </p:cNvPr>
          <p:cNvSpPr/>
          <p:nvPr/>
        </p:nvSpPr>
        <p:spPr>
          <a:xfrm flipV="1">
            <a:off x="2076501" y="1722816"/>
            <a:ext cx="9341525" cy="9701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81814FDD-DE83-4A88-9B51-EA5BD79A46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2934" y="2992510"/>
            <a:ext cx="1173535" cy="755379"/>
          </a:xfrm>
          <a:prstGeom prst="rect">
            <a:avLst/>
          </a:prstGeo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15B7976-21CF-41C5-ABA1-E091C0818863}"/>
              </a:ext>
            </a:extLst>
          </p:cNvPr>
          <p:cNvCxnSpPr/>
          <p:nvPr/>
        </p:nvCxnSpPr>
        <p:spPr>
          <a:xfrm flipV="1">
            <a:off x="1248293" y="3022758"/>
            <a:ext cx="2235907" cy="7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E955AA2-8FA4-485E-9025-43EBC5563E80}"/>
              </a:ext>
            </a:extLst>
          </p:cNvPr>
          <p:cNvSpPr txBox="1"/>
          <p:nvPr/>
        </p:nvSpPr>
        <p:spPr>
          <a:xfrm>
            <a:off x="122352" y="3217275"/>
            <a:ext cx="6527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Fresno</a:t>
            </a:r>
          </a:p>
          <a:p>
            <a:r>
              <a:rPr lang="en-US" sz="800" dirty="0" err="1"/>
              <a:t>Backerfield</a:t>
            </a:r>
            <a:endParaRPr lang="en-US" sz="800" dirty="0"/>
          </a:p>
          <a:p>
            <a:r>
              <a:rPr lang="en-US" sz="800" dirty="0"/>
              <a:t>Newark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FF396D74-8F48-4E3F-B947-12734DB699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2413" y="3034161"/>
            <a:ext cx="1213341" cy="713728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AA93F4D-39B4-4AA9-B949-6FE4FCE6BB2F}"/>
              </a:ext>
            </a:extLst>
          </p:cNvPr>
          <p:cNvCxnSpPr/>
          <p:nvPr/>
        </p:nvCxnSpPr>
        <p:spPr>
          <a:xfrm flipV="1">
            <a:off x="2129426" y="2973670"/>
            <a:ext cx="827200" cy="640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8F1512CD-9155-4AC2-8707-71F7E4D76F25}"/>
              </a:ext>
            </a:extLst>
          </p:cNvPr>
          <p:cNvCxnSpPr/>
          <p:nvPr/>
        </p:nvCxnSpPr>
        <p:spPr>
          <a:xfrm flipV="1">
            <a:off x="3065162" y="3181558"/>
            <a:ext cx="1005511" cy="56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:a16="http://schemas.microsoft.com/office/drawing/2014/main" id="{8FDD917B-061F-46CC-A92F-5B4DAA2A8EA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73005" y="2999191"/>
            <a:ext cx="727209" cy="831097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3A471AC-B0C7-4565-838F-F7AF05902047}"/>
              </a:ext>
            </a:extLst>
          </p:cNvPr>
          <p:cNvCxnSpPr/>
          <p:nvPr/>
        </p:nvCxnSpPr>
        <p:spPr>
          <a:xfrm flipV="1">
            <a:off x="3883368" y="3090760"/>
            <a:ext cx="1802978" cy="58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E4A32DD4-7B98-4A04-8866-62F8BBF63232}"/>
              </a:ext>
            </a:extLst>
          </p:cNvPr>
          <p:cNvCxnSpPr/>
          <p:nvPr/>
        </p:nvCxnSpPr>
        <p:spPr>
          <a:xfrm flipH="1" flipV="1">
            <a:off x="2032000" y="3056907"/>
            <a:ext cx="3401903" cy="6220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859A569-D939-4ADC-A562-A0448E8BEC43}"/>
              </a:ext>
            </a:extLst>
          </p:cNvPr>
          <p:cNvCxnSpPr>
            <a:cxnSpLocks/>
            <a:endCxn id="119" idx="1"/>
          </p:cNvCxnSpPr>
          <p:nvPr/>
        </p:nvCxnSpPr>
        <p:spPr>
          <a:xfrm flipH="1">
            <a:off x="1832934" y="3257534"/>
            <a:ext cx="3600970" cy="1408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B53518B4-1BB6-464A-AC80-47DAAF39567F}"/>
              </a:ext>
            </a:extLst>
          </p:cNvPr>
          <p:cNvCxnSpPr>
            <a:cxnSpLocks/>
          </p:cNvCxnSpPr>
          <p:nvPr/>
        </p:nvCxnSpPr>
        <p:spPr>
          <a:xfrm>
            <a:off x="388094" y="3226643"/>
            <a:ext cx="0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02454BF-799B-43A0-99C2-4B87D4B88D89}"/>
              </a:ext>
            </a:extLst>
          </p:cNvPr>
          <p:cNvSpPr/>
          <p:nvPr/>
        </p:nvSpPr>
        <p:spPr>
          <a:xfrm>
            <a:off x="6494838" y="3223514"/>
            <a:ext cx="32882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town </a:t>
            </a:r>
            <a:r>
              <a:rPr lang="en-US" strike="sngStrike" dirty="0" err="1"/>
              <a:t>bewtween</a:t>
            </a:r>
            <a:r>
              <a:rPr lang="en-US" strike="sngStrike" dirty="0"/>
              <a:t> </a:t>
            </a:r>
            <a:r>
              <a:rPr lang="en-US" strike="sngStrike" dirty="0" err="1"/>
              <a:t>tracy</a:t>
            </a:r>
            <a:r>
              <a:rPr lang="en-US" strike="sngStrike" dirty="0"/>
              <a:t> and </a:t>
            </a:r>
            <a:r>
              <a:rPr lang="en-US" strike="sngStrike" dirty="0" err="1"/>
              <a:t>frezno</a:t>
            </a:r>
            <a:endParaRPr lang="en-US" strike="sngStrike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817497D-E762-43D4-8BFD-0BE5E18AE25B}"/>
              </a:ext>
            </a:extLst>
          </p:cNvPr>
          <p:cNvSpPr txBox="1"/>
          <p:nvPr/>
        </p:nvSpPr>
        <p:spPr>
          <a:xfrm>
            <a:off x="3349133" y="2915228"/>
            <a:ext cx="30067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CHAIR: </a:t>
            </a:r>
            <a:r>
              <a:rPr lang="en-US" sz="800" strike="sngStrike" dirty="0" err="1"/>
              <a:t>Damiler</a:t>
            </a:r>
            <a:r>
              <a:rPr lang="en-US" sz="800" strike="sngStrike" dirty="0"/>
              <a:t> Ag Surf </a:t>
            </a:r>
            <a:r>
              <a:rPr lang="en-US" sz="800" strike="sngStrike" dirty="0" err="1"/>
              <a:t>nacke</a:t>
            </a:r>
            <a:r>
              <a:rPr lang="en-US" sz="800" strike="sngStrike" dirty="0"/>
              <a:t>, surf </a:t>
            </a:r>
            <a:r>
              <a:rPr lang="en-US" sz="800" strike="sngStrike" dirty="0" err="1"/>
              <a:t>nugger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frauenhoffer</a:t>
            </a:r>
            <a:r>
              <a:rPr lang="en-US" sz="800" strike="sngStrike" dirty="0"/>
              <a:t> x/y Lerchenweg3, </a:t>
            </a:r>
            <a:r>
              <a:rPr lang="en-US" sz="800" strike="sngStrike" dirty="0" err="1"/>
              <a:t>kleintierzuchthalle</a:t>
            </a:r>
            <a:r>
              <a:rPr lang="en-US" sz="800" strike="sngStrike" dirty="0"/>
              <a:t>;    </a:t>
            </a:r>
            <a:r>
              <a:rPr lang="en-US" sz="800" strike="sngStrike" dirty="0" err="1"/>
              <a:t>treppe</a:t>
            </a:r>
            <a:r>
              <a:rPr lang="en-US" sz="800" strike="sngStrike" dirty="0"/>
              <a:t> </a:t>
            </a:r>
            <a:r>
              <a:rPr lang="en-US" dirty="0"/>
              <a:t>HOMCE:GHOST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0ADE8EE-B06E-480C-BF9D-FBDD5C8AD7F3}"/>
              </a:ext>
            </a:extLst>
          </p:cNvPr>
          <p:cNvSpPr txBox="1"/>
          <p:nvPr/>
        </p:nvSpPr>
        <p:spPr>
          <a:xfrm>
            <a:off x="6123448" y="3041427"/>
            <a:ext cx="164229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CVPA: </a:t>
            </a:r>
            <a:r>
              <a:rPr lang="en-US" sz="800" strike="sngStrike" dirty="0"/>
              <a:t>guns and roes, soul </a:t>
            </a:r>
            <a:r>
              <a:rPr lang="en-US" sz="800" strike="sngStrike" dirty="0" err="1"/>
              <a:t>asyslom</a:t>
            </a:r>
            <a:r>
              <a:rPr lang="en-US" sz="800" strike="sngStrike" dirty="0"/>
              <a:t>; I was </a:t>
            </a:r>
            <a:r>
              <a:rPr lang="en-US" sz="800" strike="sngStrike" dirty="0" err="1"/>
              <a:t>molsted</a:t>
            </a:r>
            <a:r>
              <a:rPr lang="en-US" sz="800" strike="sngStrike" dirty="0"/>
              <a:t>  my father; </a:t>
            </a:r>
            <a:r>
              <a:rPr lang="en-US" sz="800" strike="sngStrike" dirty="0" err="1"/>
              <a:t>cosin</a:t>
            </a:r>
            <a:r>
              <a:rPr lang="en-US" sz="800" strike="sngStrike" dirty="0"/>
              <a:t>; seen once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CFD2521-2B53-47E4-B86E-5C8C8CEAF849}"/>
              </a:ext>
            </a:extLst>
          </p:cNvPr>
          <p:cNvSpPr/>
          <p:nvPr/>
        </p:nvSpPr>
        <p:spPr>
          <a:xfrm flipV="1">
            <a:off x="1736413" y="2943972"/>
            <a:ext cx="9238849" cy="9084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78EF439-B1E6-4BC2-A725-F0CEBE5AAE0C}"/>
              </a:ext>
            </a:extLst>
          </p:cNvPr>
          <p:cNvSpPr txBox="1"/>
          <p:nvPr/>
        </p:nvSpPr>
        <p:spPr>
          <a:xfrm>
            <a:off x="72789" y="3035374"/>
            <a:ext cx="3359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HOMCE:LUX:a</a:t>
            </a:r>
            <a:r>
              <a:rPr lang="en-US" sz="800" strike="sngStrike" dirty="0" err="1"/>
              <a:t>pple.tagno.tiner</a:t>
            </a:r>
            <a:r>
              <a:rPr lang="en-US" sz="800" strike="sngStrike" dirty="0"/>
              <a:t>(Yasmin)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B8D96596-95D4-4831-8683-523D9024B858}"/>
              </a:ext>
            </a:extLst>
          </p:cNvPr>
          <p:cNvSpPr txBox="1"/>
          <p:nvPr/>
        </p:nvSpPr>
        <p:spPr>
          <a:xfrm>
            <a:off x="2560338" y="3084504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davidson</a:t>
            </a:r>
            <a:endParaRPr lang="en-US" sz="800" strike="sngStrike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29D7E57-1813-474F-B2FC-79E31B4315AF}"/>
              </a:ext>
            </a:extLst>
          </p:cNvPr>
          <p:cNvSpPr txBox="1"/>
          <p:nvPr/>
        </p:nvSpPr>
        <p:spPr>
          <a:xfrm>
            <a:off x="20824" y="2697305"/>
            <a:ext cx="25621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Satruday</a:t>
            </a:r>
            <a:r>
              <a:rPr lang="en-US" dirty="0"/>
              <a:t>, August 14 1986</a:t>
            </a:r>
          </a:p>
          <a:p>
            <a:r>
              <a:rPr lang="en-US" sz="800" dirty="0"/>
              <a:t>11:00AM to 1:PM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3666" y="961960"/>
            <a:ext cx="31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Hard-to-find: </a:t>
            </a:r>
            <a:r>
              <a:rPr lang="en-US" strike="sngStrike" dirty="0"/>
              <a:t>don’t want to find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13098" y="4306957"/>
            <a:ext cx="340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memory </a:t>
            </a:r>
            <a:r>
              <a:rPr lang="en-US" dirty="0" err="1"/>
              <a:t>plaments</a:t>
            </a:r>
            <a:r>
              <a:rPr lang="en-US" dirty="0"/>
              <a:t>:  HOMICDIE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406743A-088F-4EF5-8496-02C56E51A626}"/>
              </a:ext>
            </a:extLst>
          </p:cNvPr>
          <p:cNvSpPr/>
          <p:nvPr/>
        </p:nvSpPr>
        <p:spPr>
          <a:xfrm flipV="1">
            <a:off x="8291784" y="4306957"/>
            <a:ext cx="3040660" cy="1503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6108" y="4630809"/>
            <a:ext cx="1880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Dr. dieter </a:t>
            </a:r>
            <a:r>
              <a:rPr lang="en-US" strike="sngStrike" dirty="0" err="1"/>
              <a:t>Zechceh</a:t>
            </a:r>
            <a:endParaRPr lang="en-US" strike="sngStrike" dirty="0"/>
          </a:p>
          <a:p>
            <a:r>
              <a:rPr lang="en-US" dirty="0"/>
              <a:t>KOCHEMANN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2560338" y="3656980"/>
            <a:ext cx="2934931" cy="834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68333" y="5028513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KING.JFK(</a:t>
            </a:r>
            <a:r>
              <a:rPr lang="en-US" sz="800" strike="sngStrike" dirty="0" err="1"/>
              <a:t>wozniak</a:t>
            </a:r>
            <a:r>
              <a:rPr lang="en-US" dirty="0"/>
              <a:t>)</a:t>
            </a:r>
          </a:p>
        </p:txBody>
      </p:sp>
      <p:cxnSp>
        <p:nvCxnSpPr>
          <p:cNvPr id="12" name="Straight Arrow Connector 11"/>
          <p:cNvCxnSpPr>
            <a:stCxn id="14" idx="1"/>
          </p:cNvCxnSpPr>
          <p:nvPr/>
        </p:nvCxnSpPr>
        <p:spPr>
          <a:xfrm flipH="1" flipV="1">
            <a:off x="3891926" y="3656981"/>
            <a:ext cx="1846993" cy="1220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38919" y="4693099"/>
            <a:ext cx="1804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Monpoloy</a:t>
            </a:r>
            <a:r>
              <a:rPr lang="en-US" strike="sngStrike" dirty="0"/>
              <a:t> (chair)</a:t>
            </a:r>
          </a:p>
        </p:txBody>
      </p:sp>
    </p:spTree>
    <p:extLst>
      <p:ext uri="{BB962C8B-B14F-4D97-AF65-F5344CB8AC3E}">
        <p14:creationId xmlns:p14="http://schemas.microsoft.com/office/powerpoint/2010/main" val="1804788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/>
          <p:cNvSpPr txBox="1"/>
          <p:nvPr/>
        </p:nvSpPr>
        <p:spPr>
          <a:xfrm>
            <a:off x="10881888" y="4675636"/>
            <a:ext cx="98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Vggg.</a:t>
            </a:r>
            <a:r>
              <a:rPr lang="en-US" sz="800" strike="sngStrike" dirty="0" err="1"/>
              <a:t>lint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az</a:t>
            </a:r>
            <a:r>
              <a:rPr lang="en-US" sz="800" strike="sngStrike" dirty="0"/>
              <a:t>)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371630" y="4924309"/>
            <a:ext cx="2340948" cy="48671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432388" y="4095787"/>
            <a:ext cx="120097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FBI</a:t>
            </a:r>
            <a:r>
              <a:rPr lang="en-US" sz="800" strike="sngStrike" dirty="0" err="1">
                <a:solidFill>
                  <a:schemeClr val="bg1"/>
                </a:solidFill>
              </a:rPr>
              <a:t>.marx</a:t>
            </a:r>
            <a:r>
              <a:rPr lang="en-US" sz="800" strike="sngStrike" dirty="0">
                <a:solidFill>
                  <a:schemeClr val="bg1"/>
                </a:solidFill>
              </a:rPr>
              <a:t>(</a:t>
            </a:r>
            <a:r>
              <a:rPr lang="en-US" sz="800" strike="sngStrike" dirty="0" err="1">
                <a:solidFill>
                  <a:schemeClr val="bg1"/>
                </a:solidFill>
              </a:rPr>
              <a:t>pinebrook</a:t>
            </a:r>
            <a:r>
              <a:rPr lang="en-US" sz="800" strike="sngStrike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52" y="2835965"/>
            <a:ext cx="577919" cy="57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73" y="2897412"/>
            <a:ext cx="530088" cy="70769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26976" y="2446709"/>
            <a:ext cx="818321" cy="120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263" y="1880421"/>
            <a:ext cx="2466975" cy="1847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00508" y="1923863"/>
            <a:ext cx="1902517" cy="182420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2256182" y="1296752"/>
            <a:ext cx="601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CHECKPOTNI CHARLIE(!HOMCIE:JESJE:!HOIMC:TRANSVESTITE)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256182" y="1666084"/>
            <a:ext cx="7484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55304" y="9674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03235" y="1973487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rene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5897020" y="2077377"/>
            <a:ext cx="15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ATOMCLOIK(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23861" y="207737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549" y="1428708"/>
            <a:ext cx="648865" cy="97507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1855304" y="3816908"/>
            <a:ext cx="101909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9745421" y="1336741"/>
            <a:ext cx="920696" cy="11590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9575521" y="1420231"/>
            <a:ext cx="1886779" cy="1272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490457" y="1057666"/>
            <a:ext cx="2738955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R.A.F</a:t>
            </a:r>
          </a:p>
          <a:p>
            <a:r>
              <a:rPr lang="en-US" sz="900" strike="sngStrike" dirty="0" err="1"/>
              <a:t>Vioal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Majsek</a:t>
            </a:r>
            <a:endParaRPr lang="en-US" sz="900" strike="sngStrike" dirty="0"/>
          </a:p>
          <a:p>
            <a:r>
              <a:rPr lang="en-US" dirty="0"/>
              <a:t>Munich 1990 Shot Window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1919" y="2784408"/>
            <a:ext cx="912499" cy="4240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9676937" y="2615580"/>
            <a:ext cx="989179" cy="7356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9575521" y="2495745"/>
            <a:ext cx="1635818" cy="755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128012" y="1836879"/>
            <a:ext cx="2612335" cy="19111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41765" y="1817084"/>
            <a:ext cx="2612335" cy="19111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0804" y="3223749"/>
            <a:ext cx="1765610" cy="55391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721209" y="830456"/>
            <a:ext cx="334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HOMC:LUX:VIOLATES.Gov.Sch.</a:t>
            </a:r>
            <a:r>
              <a:rPr lang="en-US" sz="900" strike="sngStrike" dirty="0" err="1"/>
              <a:t>tinws</a:t>
            </a:r>
            <a:endParaRPr lang="en-US" sz="900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9303025" y="1057666"/>
            <a:ext cx="715618" cy="239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2080356" y="2745754"/>
            <a:ext cx="989179" cy="7356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3230058" y="2706940"/>
            <a:ext cx="867715" cy="697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3054805" y="2745753"/>
            <a:ext cx="989179" cy="7356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4399266" y="1936882"/>
            <a:ext cx="1598895" cy="17162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7216095" y="1877886"/>
            <a:ext cx="2242723" cy="18503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1050698" y="1717044"/>
            <a:ext cx="411602" cy="3603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1305662" y="1751021"/>
            <a:ext cx="411602" cy="360333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>
            <a:stCxn id="28" idx="2"/>
          </p:cNvCxnSpPr>
          <p:nvPr/>
        </p:nvCxnSpPr>
        <p:spPr>
          <a:xfrm>
            <a:off x="10859935" y="1719386"/>
            <a:ext cx="1040517" cy="357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022" y="2166236"/>
            <a:ext cx="688889" cy="514017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10859934" y="1717044"/>
            <a:ext cx="1040518" cy="898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1012334" y="1869444"/>
            <a:ext cx="1040518" cy="898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0973354" y="1644074"/>
            <a:ext cx="920696" cy="11590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11256499" y="1877886"/>
            <a:ext cx="460765" cy="34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942736" y="2152365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  <a:p>
            <a:r>
              <a:rPr lang="en-US" dirty="0"/>
              <a:t>2023 UN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942736" y="2803079"/>
            <a:ext cx="1002197" cy="19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EVIDENCE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0942736" y="1646626"/>
            <a:ext cx="996696" cy="13891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10942736" y="1428708"/>
            <a:ext cx="1286676" cy="215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648136" y="3259718"/>
            <a:ext cx="1741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 </a:t>
            </a:r>
          </a:p>
          <a:p>
            <a:r>
              <a:rPr lang="en-US" sz="900" dirty="0"/>
              <a:t>v2.FBI:KIDNAPPING</a:t>
            </a:r>
          </a:p>
          <a:p>
            <a:r>
              <a:rPr lang="en-US" sz="900" dirty="0" err="1"/>
              <a:t>nonPoliceMommed:HOMI:PETER</a:t>
            </a:r>
            <a:endParaRPr lang="en-US" sz="9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813413" y="827202"/>
            <a:ext cx="10274703" cy="29504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5261113" y="3906049"/>
            <a:ext cx="92765" cy="1633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2664411" y="5552662"/>
            <a:ext cx="2437676" cy="424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5261113" y="5539409"/>
            <a:ext cx="33395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6380261" y="3906805"/>
            <a:ext cx="2340948" cy="93099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8083826" y="5115339"/>
            <a:ext cx="1564310" cy="115293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endCxn id="79" idx="2"/>
          </p:cNvCxnSpPr>
          <p:nvPr/>
        </p:nvCxnSpPr>
        <p:spPr>
          <a:xfrm flipV="1">
            <a:off x="6380261" y="5194852"/>
            <a:ext cx="694113" cy="781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endCxn id="79" idx="2"/>
          </p:cNvCxnSpPr>
          <p:nvPr/>
        </p:nvCxnSpPr>
        <p:spPr>
          <a:xfrm flipH="1" flipV="1">
            <a:off x="7074374" y="5194852"/>
            <a:ext cx="377111" cy="927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808383" y="4174436"/>
            <a:ext cx="1271973" cy="21203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DSM-IV-TR   </a:t>
            </a:r>
            <a:r>
              <a:rPr lang="en-US" sz="1000" strike="sngStrike" dirty="0">
                <a:solidFill>
                  <a:schemeClr val="tx1"/>
                </a:solidFill>
              </a:rPr>
              <a:t>“Cindy”</a:t>
            </a:r>
          </a:p>
        </p:txBody>
      </p:sp>
      <p:sp>
        <p:nvSpPr>
          <p:cNvPr id="87" name="Oval 86"/>
          <p:cNvSpPr/>
          <p:nvPr/>
        </p:nvSpPr>
        <p:spPr>
          <a:xfrm>
            <a:off x="8351766" y="4894709"/>
            <a:ext cx="360812" cy="20737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434179" y="4952771"/>
            <a:ext cx="166482" cy="8305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>
            <a:stCxn id="87" idx="3"/>
          </p:cNvCxnSpPr>
          <p:nvPr/>
        </p:nvCxnSpPr>
        <p:spPr>
          <a:xfrm flipV="1">
            <a:off x="8404606" y="4722729"/>
            <a:ext cx="316603" cy="34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8865981" y="4095787"/>
            <a:ext cx="437044" cy="10195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9233002" y="4280453"/>
            <a:ext cx="120548" cy="6723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354488" y="4987671"/>
            <a:ext cx="2372139" cy="90954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7971909" y="5194852"/>
            <a:ext cx="999813" cy="1258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674252" y="4952771"/>
            <a:ext cx="79848" cy="458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176838" y="5035826"/>
            <a:ext cx="1795071" cy="1590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>
            <a:off x="7488262" y="4961366"/>
            <a:ext cx="79848" cy="458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Isosceles Triangle 99"/>
          <p:cNvSpPr/>
          <p:nvPr/>
        </p:nvSpPr>
        <p:spPr>
          <a:xfrm>
            <a:off x="6674252" y="4095787"/>
            <a:ext cx="276512" cy="520825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780604" y="4598508"/>
            <a:ext cx="45719" cy="2496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Parallelogram 101"/>
          <p:cNvSpPr/>
          <p:nvPr/>
        </p:nvSpPr>
        <p:spPr>
          <a:xfrm>
            <a:off x="7128012" y="3918161"/>
            <a:ext cx="856177" cy="901491"/>
          </a:xfrm>
          <a:prstGeom prst="parallelogram">
            <a:avLst>
              <a:gd name="adj" fmla="val 7438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>
            <a:stCxn id="102" idx="3"/>
            <a:endCxn id="102" idx="1"/>
          </p:cNvCxnSpPr>
          <p:nvPr/>
        </p:nvCxnSpPr>
        <p:spPr>
          <a:xfrm flipV="1">
            <a:off x="7237675" y="3918161"/>
            <a:ext cx="636851" cy="901491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7984189" y="4095787"/>
            <a:ext cx="737020" cy="52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8006328" y="4081714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COMMISARY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8461557" y="4792033"/>
            <a:ext cx="761187" cy="29457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8471815" y="4722729"/>
            <a:ext cx="612688" cy="125454"/>
          </a:xfrm>
          <a:prstGeom prst="rect">
            <a:avLst/>
          </a:prstGeom>
          <a:solidFill>
            <a:srgbClr val="8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vhs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463907" y="6357057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2:51PM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799" y="4117565"/>
            <a:ext cx="362661" cy="544982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 flipV="1">
            <a:off x="9669215" y="4108723"/>
            <a:ext cx="1086960" cy="703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0094496" y="4588574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flea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9985759" y="4116655"/>
            <a:ext cx="450497" cy="6330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9932906" y="4586345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Cooking </a:t>
            </a:r>
            <a:r>
              <a:rPr lang="en-US" sz="800" strike="sngStrike" dirty="0" err="1"/>
              <a:t>fecal.St</a:t>
            </a:r>
            <a:endParaRPr lang="en-US" sz="800" strike="sngStrike" dirty="0"/>
          </a:p>
          <a:p>
            <a:r>
              <a:rPr lang="en-US" sz="800" strike="sngStrike" dirty="0" err="1"/>
              <a:t>Nick.angela</a:t>
            </a:r>
            <a:endParaRPr lang="en-US" sz="800" strike="sngStrike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0002243" y="4696296"/>
            <a:ext cx="697704" cy="1518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84487" y="4556124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HOMICIDE:IS-A-BELL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checmlse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BASF,Deere</a:t>
            </a:r>
            <a:r>
              <a:rPr lang="en-US" sz="800" strike="sngStrike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730236" y="4643325"/>
            <a:ext cx="1051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Floppy Materials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19088" y="5012657"/>
            <a:ext cx="1060231" cy="633701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3097792" y="419937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435634" y="3652212"/>
            <a:ext cx="1171958" cy="3175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5413" y="3838536"/>
            <a:ext cx="202754" cy="260246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00054" y="3831202"/>
            <a:ext cx="202754" cy="260246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 flipH="1" flipV="1">
            <a:off x="2294682" y="3787883"/>
            <a:ext cx="406909" cy="293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 flipV="1">
            <a:off x="1666065" y="3790922"/>
            <a:ext cx="406909" cy="2939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2028478" y="3801051"/>
            <a:ext cx="7779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strike="sngStrike" dirty="0"/>
              <a:t>IPX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470" y="3637308"/>
            <a:ext cx="282905" cy="445695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8" y="4504959"/>
            <a:ext cx="498998" cy="769173"/>
          </a:xfrm>
          <a:prstGeom prst="rect">
            <a:avLst/>
          </a:prstGeom>
        </p:spPr>
      </p:pic>
      <p:sp>
        <p:nvSpPr>
          <p:cNvPr id="144" name="Rectangle 143"/>
          <p:cNvSpPr/>
          <p:nvPr/>
        </p:nvSpPr>
        <p:spPr>
          <a:xfrm>
            <a:off x="537321" y="5630977"/>
            <a:ext cx="793225" cy="453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MURDER(ER)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ectangle 144"/>
          <p:cNvSpPr/>
          <p:nvPr/>
        </p:nvSpPr>
        <p:spPr>
          <a:xfrm rot="5400000">
            <a:off x="1274169" y="5726236"/>
            <a:ext cx="442981" cy="26129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LIVE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8229" y="5095231"/>
            <a:ext cx="516835" cy="333442"/>
          </a:xfrm>
          <a:prstGeom prst="rect">
            <a:avLst/>
          </a:prstGeom>
        </p:spPr>
      </p:pic>
      <p:cxnSp>
        <p:nvCxnSpPr>
          <p:cNvPr id="149" name="Straight Connector 148"/>
          <p:cNvCxnSpPr/>
          <p:nvPr/>
        </p:nvCxnSpPr>
        <p:spPr>
          <a:xfrm>
            <a:off x="3389180" y="5245177"/>
            <a:ext cx="23655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3979080" y="5002006"/>
            <a:ext cx="1074693" cy="373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47" idx="0"/>
          </p:cNvCxnSpPr>
          <p:nvPr/>
        </p:nvCxnSpPr>
        <p:spPr>
          <a:xfrm>
            <a:off x="4716647" y="5095231"/>
            <a:ext cx="464185" cy="110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3154670" y="5313833"/>
            <a:ext cx="25907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paperroute;ricardo</a:t>
            </a:r>
            <a:r>
              <a:rPr lang="en-US" sz="800" strike="sngStrike" dirty="0"/>
              <a:t>  </a:t>
            </a:r>
            <a:r>
              <a:rPr lang="en-US" sz="800" dirty="0"/>
              <a:t>UN </a:t>
            </a:r>
            <a:r>
              <a:rPr lang="en-US" sz="800" strike="sngStrike" dirty="0"/>
              <a:t>or</a:t>
            </a:r>
            <a:r>
              <a:rPr lang="en-US" sz="800" dirty="0"/>
              <a:t> INT.IBM </a:t>
            </a:r>
            <a:r>
              <a:rPr lang="en-US" sz="800" strike="sngStrike" dirty="0"/>
              <a:t>or</a:t>
            </a:r>
            <a:r>
              <a:rPr lang="en-US" sz="800" dirty="0"/>
              <a:t> US:INT.AVG</a:t>
            </a:r>
          </a:p>
        </p:txBody>
      </p:sp>
      <p:cxnSp>
        <p:nvCxnSpPr>
          <p:cNvPr id="157" name="Straight Connector 156"/>
          <p:cNvCxnSpPr/>
          <p:nvPr/>
        </p:nvCxnSpPr>
        <p:spPr>
          <a:xfrm>
            <a:off x="3711947" y="4968456"/>
            <a:ext cx="908089" cy="553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4413334" y="5015138"/>
            <a:ext cx="561559" cy="504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0" name="Straight Connector 159"/>
          <p:cNvCxnSpPr/>
          <p:nvPr/>
        </p:nvCxnSpPr>
        <p:spPr>
          <a:xfrm flipV="1">
            <a:off x="4458229" y="5115339"/>
            <a:ext cx="405694" cy="295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13108" y="5115339"/>
            <a:ext cx="516835" cy="333442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797" y="5059861"/>
            <a:ext cx="489380" cy="719520"/>
          </a:xfrm>
          <a:prstGeom prst="rect">
            <a:avLst/>
          </a:prstGeom>
        </p:spPr>
      </p:pic>
      <p:cxnSp>
        <p:nvCxnSpPr>
          <p:cNvPr id="167" name="Straight Connector 166"/>
          <p:cNvCxnSpPr/>
          <p:nvPr/>
        </p:nvCxnSpPr>
        <p:spPr>
          <a:xfrm>
            <a:off x="10788455" y="4930693"/>
            <a:ext cx="0" cy="1154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47014" y="5104331"/>
            <a:ext cx="245700" cy="335045"/>
          </a:xfrm>
          <a:prstGeom prst="rect">
            <a:avLst/>
          </a:prstGeom>
        </p:spPr>
      </p:pic>
      <p:cxnSp>
        <p:nvCxnSpPr>
          <p:cNvPr id="170" name="Straight Connector 169"/>
          <p:cNvCxnSpPr>
            <a:endCxn id="168" idx="2"/>
          </p:cNvCxnSpPr>
          <p:nvPr/>
        </p:nvCxnSpPr>
        <p:spPr>
          <a:xfrm>
            <a:off x="9740347" y="5059861"/>
            <a:ext cx="829517" cy="379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3804855" y="5393520"/>
            <a:ext cx="22509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nonPoilceRTA</a:t>
            </a:r>
            <a:r>
              <a:rPr lang="en-US" sz="800" strike="sngStrike" dirty="0"/>
              <a:t>(hiding </a:t>
            </a:r>
            <a:r>
              <a:rPr lang="en-US" sz="800" strike="sngStrike" dirty="0" err="1"/>
              <a:t>maging</a:t>
            </a:r>
            <a:r>
              <a:rPr lang="en-US" sz="800" strike="sngStrike" dirty="0"/>
              <a:t> under bed) </a:t>
            </a:r>
            <a:r>
              <a:rPr lang="en-US" sz="800" dirty="0"/>
              <a:t>!16Y </a:t>
            </a:r>
            <a:r>
              <a:rPr lang="en-US" sz="800" dirty="0" err="1"/>
              <a:t>JSg</a:t>
            </a:r>
            <a:r>
              <a:rPr lang="en-US" sz="800" dirty="0"/>
              <a:t>.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9869260" y="5086607"/>
            <a:ext cx="837609" cy="4153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>
            <a:off x="10027993" y="5026565"/>
            <a:ext cx="829517" cy="379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11038851" y="4845611"/>
            <a:ext cx="510067" cy="1087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0924660" y="5001771"/>
            <a:ext cx="573931" cy="931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8600661" y="6586330"/>
            <a:ext cx="7288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Route.HOMICIDE</a:t>
            </a:r>
            <a:endParaRPr lang="en-US" dirty="0"/>
          </a:p>
          <a:p>
            <a:r>
              <a:rPr lang="en-US" dirty="0"/>
              <a:t>IPX HOMCIE:BUNNEY(VIRIGN.MARY, </a:t>
            </a:r>
            <a:r>
              <a:rPr lang="en-US" dirty="0" err="1"/>
              <a:t>angle.elka</a:t>
            </a:r>
            <a:r>
              <a:rPr lang="en-US" dirty="0"/>
              <a:t>: give bunny to VIRING.MARY)</a:t>
            </a:r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935" y="5137554"/>
            <a:ext cx="501643" cy="568212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93302" y="4729572"/>
            <a:ext cx="691607" cy="1464580"/>
          </a:xfrm>
          <a:prstGeom prst="rect">
            <a:avLst/>
          </a:prstGeom>
        </p:spPr>
      </p:pic>
      <p:cxnSp>
        <p:nvCxnSpPr>
          <p:cNvPr id="181" name="Straight Connector 180"/>
          <p:cNvCxnSpPr>
            <a:stCxn id="116" idx="2"/>
          </p:cNvCxnSpPr>
          <p:nvPr/>
        </p:nvCxnSpPr>
        <p:spPr>
          <a:xfrm>
            <a:off x="10357863" y="4924899"/>
            <a:ext cx="1707788" cy="1269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 flipV="1">
            <a:off x="10518727" y="4504513"/>
            <a:ext cx="1366182" cy="1763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>
            <a:off x="10943679" y="4440916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9845046" y="4090492"/>
            <a:ext cx="2082389" cy="21485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9869260" y="4116655"/>
            <a:ext cx="2070172" cy="298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41.QUEEN.</a:t>
            </a:r>
            <a:r>
              <a:rPr lang="en-US" sz="800" strike="sngStrike" dirty="0"/>
              <a:t>mirror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10929193" y="4068014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!CPVA</a:t>
            </a:r>
          </a:p>
        </p:txBody>
      </p:sp>
      <p:pic>
        <p:nvPicPr>
          <p:cNvPr id="190" name="Picture 18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8671" y="2584822"/>
            <a:ext cx="577300" cy="618691"/>
          </a:xfrm>
          <a:prstGeom prst="rect">
            <a:avLst/>
          </a:prstGeom>
        </p:spPr>
      </p:pic>
      <p:cxnSp>
        <p:nvCxnSpPr>
          <p:cNvPr id="194" name="Straight Connector 193"/>
          <p:cNvCxnSpPr/>
          <p:nvPr/>
        </p:nvCxnSpPr>
        <p:spPr>
          <a:xfrm flipH="1">
            <a:off x="59353" y="2403778"/>
            <a:ext cx="1071349" cy="960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238887" y="2545258"/>
            <a:ext cx="643683" cy="7060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874366" y="2661692"/>
            <a:ext cx="21082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Dean.pepe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jeans.jason</a:t>
            </a:r>
            <a:r>
              <a:rPr lang="en-US" sz="800" strike="sngStrike" dirty="0"/>
              <a:t> Presley</a:t>
            </a:r>
          </a:p>
          <a:p>
            <a:r>
              <a:rPr lang="en-US" sz="800" strike="sngStrike" dirty="0" err="1"/>
              <a:t>Moped.jason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prelsey</a:t>
            </a:r>
            <a:endParaRPr lang="en-US" sz="800" strike="sngStrike" dirty="0"/>
          </a:p>
          <a:p>
            <a:r>
              <a:rPr lang="en-US" dirty="0"/>
              <a:t>DEA(HOMCI:KYSTAL)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9932906" y="4124989"/>
            <a:ext cx="2082389" cy="21485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835953" y="2521873"/>
            <a:ext cx="25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HOMCE:LUX(</a:t>
            </a:r>
            <a:r>
              <a:rPr lang="en-US" sz="800" strike="sngStrike" dirty="0" err="1"/>
              <a:t>globus,pepe</a:t>
            </a:r>
            <a:r>
              <a:rPr lang="en-US" sz="800" strike="sngStrike" dirty="0"/>
              <a:t> jeans </a:t>
            </a:r>
            <a:r>
              <a:rPr lang="en-US" sz="800" dirty="0"/>
              <a:t>St. Nick HOMCE:KRSTAL)</a:t>
            </a:r>
          </a:p>
          <a:p>
            <a:r>
              <a:rPr lang="en-US" sz="800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mdma</a:t>
            </a:r>
            <a:r>
              <a:rPr lang="en-US" sz="800" strike="sngStrike" dirty="0"/>
              <a:t>)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222609" y="2487746"/>
            <a:ext cx="3122973" cy="7060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0" name="Picture 19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7109" y="1498148"/>
            <a:ext cx="1165859" cy="494800"/>
          </a:xfrm>
          <a:prstGeom prst="rect">
            <a:avLst/>
          </a:prstGeom>
        </p:spPr>
      </p:pic>
      <p:sp>
        <p:nvSpPr>
          <p:cNvPr id="201" name="Cube 200"/>
          <p:cNvSpPr/>
          <p:nvPr/>
        </p:nvSpPr>
        <p:spPr>
          <a:xfrm>
            <a:off x="111038" y="1550778"/>
            <a:ext cx="524779" cy="33459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29708" y="1359382"/>
            <a:ext cx="3122973" cy="7060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3" name="Picture 2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3791" y="1706993"/>
            <a:ext cx="468771" cy="28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63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16" y="2798481"/>
            <a:ext cx="1415143" cy="7911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81" y="2834939"/>
            <a:ext cx="1319213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998" y="2834939"/>
            <a:ext cx="1102871" cy="8260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16" y="1391895"/>
            <a:ext cx="1241761" cy="124176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342709" y="979714"/>
            <a:ext cx="2220685" cy="1515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586549" y="1391895"/>
            <a:ext cx="2220685" cy="1515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42" y="934189"/>
            <a:ext cx="1313628" cy="137347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181497" y="2834939"/>
            <a:ext cx="962297" cy="866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959678" y="2834939"/>
            <a:ext cx="1159476" cy="1005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03566" y="1724297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HOMICDE:IS-A-BELL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64" y="978273"/>
            <a:ext cx="876300" cy="8763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6413" y="1828109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Son</a:t>
            </a:r>
            <a:r>
              <a:rPr lang="en-US" dirty="0" err="1"/>
              <a:t>.HOMCE:LUX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47" y="2798481"/>
            <a:ext cx="969373" cy="77294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7223759" y="2495006"/>
            <a:ext cx="1068161" cy="1206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90" y="3546972"/>
            <a:ext cx="793839" cy="58701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8739051" y="3337709"/>
            <a:ext cx="1944991" cy="129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089480" y="3331528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nonPoliceRTALogical</a:t>
            </a:r>
            <a:endParaRPr lang="en-US" sz="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406743A-088F-4EF5-8496-02C56E51A626}"/>
              </a:ext>
            </a:extLst>
          </p:cNvPr>
          <p:cNvSpPr/>
          <p:nvPr/>
        </p:nvSpPr>
        <p:spPr>
          <a:xfrm flipV="1">
            <a:off x="8991596" y="3331527"/>
            <a:ext cx="1341123" cy="802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69" y="3754498"/>
            <a:ext cx="1300490" cy="4841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547" y="3701714"/>
            <a:ext cx="745973" cy="49897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5342709" y="2686118"/>
            <a:ext cx="1979838" cy="2303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696891" y="3331527"/>
            <a:ext cx="1643727" cy="1658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854" y="1391895"/>
            <a:ext cx="1860445" cy="123804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502502" y="1145523"/>
            <a:ext cx="609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Manager?</a:t>
            </a:r>
          </a:p>
        </p:txBody>
      </p:sp>
      <p:cxnSp>
        <p:nvCxnSpPr>
          <p:cNvPr id="40" name="Straight Arrow Connector 39"/>
          <p:cNvCxnSpPr>
            <a:stCxn id="38" idx="0"/>
          </p:cNvCxnSpPr>
          <p:nvPr/>
        </p:nvCxnSpPr>
        <p:spPr>
          <a:xfrm>
            <a:off x="7807233" y="1145523"/>
            <a:ext cx="0" cy="27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940731" y="1092077"/>
            <a:ext cx="2220685" cy="1515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7093131" y="1244477"/>
            <a:ext cx="2220685" cy="15152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8406743A-088F-4EF5-8496-02C56E51A626}"/>
              </a:ext>
            </a:extLst>
          </p:cNvPr>
          <p:cNvSpPr/>
          <p:nvPr/>
        </p:nvSpPr>
        <p:spPr>
          <a:xfrm flipV="1">
            <a:off x="5774172" y="1187688"/>
            <a:ext cx="3387244" cy="14984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5923269" y="1554480"/>
            <a:ext cx="1127108" cy="642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22547" y="1398143"/>
            <a:ext cx="1207499" cy="97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55" y="3763816"/>
            <a:ext cx="1289339" cy="944859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1648420" y="3589673"/>
            <a:ext cx="1159476" cy="1005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951859" y="3756876"/>
            <a:ext cx="1159476" cy="1005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839" y="3732756"/>
            <a:ext cx="1232368" cy="904558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2807896" y="3701714"/>
            <a:ext cx="1803293" cy="1060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406743A-088F-4EF5-8496-02C56E51A626}"/>
              </a:ext>
            </a:extLst>
          </p:cNvPr>
          <p:cNvSpPr/>
          <p:nvPr/>
        </p:nvSpPr>
        <p:spPr>
          <a:xfrm flipV="1">
            <a:off x="1716536" y="2686118"/>
            <a:ext cx="2894653" cy="30092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682646" y="476049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/>
              <a:t>Gorbahce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Michelbach</a:t>
            </a:r>
            <a:r>
              <a:rPr lang="en-US" sz="1000" strike="sngStrike" dirty="0">
                <a:sym typeface="Wingdings" panose="05000000000000000000" pitchFamily="2" charset="2"/>
              </a:rPr>
              <a:t>(Town)</a:t>
            </a:r>
            <a:endParaRPr lang="en-US" sz="1000" strike="sngStrike" dirty="0"/>
          </a:p>
          <a:p>
            <a:r>
              <a:rPr lang="en-US" sz="800" strike="sngStrike" dirty="0"/>
              <a:t>PolyOne, Raw Materials; Porsche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342709" y="4595214"/>
            <a:ext cx="311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HOMICE:JEUSE: </a:t>
            </a:r>
            <a:r>
              <a:rPr lang="en-US" sz="800" strike="sngStrike" dirty="0"/>
              <a:t>Kristina ?  Int. Business(BSc.) BASF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923313" y="4652647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Aws </a:t>
            </a:r>
            <a:r>
              <a:rPr lang="en-US" sz="800" strike="sngStrike" dirty="0" err="1"/>
              <a:t>anglela</a:t>
            </a:r>
            <a:endParaRPr lang="en-US" sz="8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3246673" y="3858248"/>
            <a:ext cx="13051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basf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vhs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chemicles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liquired</a:t>
            </a:r>
            <a:endParaRPr lang="en-US" sz="800" strike="sngStrike" dirty="0"/>
          </a:p>
          <a:p>
            <a:r>
              <a:rPr lang="en-US" sz="800" strike="sngStrike" dirty="0"/>
              <a:t>Black oil; </a:t>
            </a:r>
            <a:r>
              <a:rPr lang="en-US" sz="800" strike="sngStrike" dirty="0" err="1"/>
              <a:t>chemicles</a:t>
            </a:r>
            <a:endParaRPr lang="en-US" sz="8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471" y="5010321"/>
            <a:ext cx="2695575" cy="169545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8764757" y="4964546"/>
            <a:ext cx="3427243" cy="12393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313816" y="5659000"/>
            <a:ext cx="15263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Barrack, </a:t>
            </a:r>
            <a:r>
              <a:rPr lang="en-US" sz="1000" dirty="0" err="1">
                <a:solidFill>
                  <a:schemeClr val="bg1"/>
                </a:solidFill>
              </a:rPr>
              <a:t>Gedion</a:t>
            </a:r>
            <a:r>
              <a:rPr lang="en-US" sz="1000" dirty="0">
                <a:solidFill>
                  <a:schemeClr val="bg1"/>
                </a:solidFill>
              </a:rPr>
              <a:t>, Deborah</a:t>
            </a:r>
          </a:p>
        </p:txBody>
      </p:sp>
      <p:sp>
        <p:nvSpPr>
          <p:cNvPr id="61" name="Rectangle 60"/>
          <p:cNvSpPr/>
          <p:nvPr/>
        </p:nvSpPr>
        <p:spPr>
          <a:xfrm>
            <a:off x="8764757" y="4945162"/>
            <a:ext cx="1375011" cy="3061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739051" y="5258355"/>
            <a:ext cx="1375011" cy="1422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kit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406743A-088F-4EF5-8496-02C56E51A626}"/>
              </a:ext>
            </a:extLst>
          </p:cNvPr>
          <p:cNvSpPr/>
          <p:nvPr/>
        </p:nvSpPr>
        <p:spPr>
          <a:xfrm flipV="1">
            <a:off x="8693979" y="4915998"/>
            <a:ext cx="3498021" cy="14325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216323" y="1132436"/>
            <a:ext cx="53882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POT(acid)</a:t>
            </a:r>
          </a:p>
          <a:p>
            <a:r>
              <a:rPr lang="en-US" dirty="0"/>
              <a:t>NAMCE CHANGE(free pizza, IPX Steve battery </a:t>
            </a:r>
            <a:r>
              <a:rPr lang="en-US" dirty="0" err="1"/>
              <a:t>acide</a:t>
            </a:r>
            <a:r>
              <a:rPr lang="en-US" dirty="0"/>
              <a:t> car)</a:t>
            </a:r>
          </a:p>
          <a:p>
            <a:r>
              <a:rPr lang="en-US" dirty="0"/>
              <a:t>KING( </a:t>
            </a:r>
            <a:r>
              <a:rPr lang="en-US" dirty="0" err="1"/>
              <a:t>tatto</a:t>
            </a:r>
            <a:r>
              <a:rPr lang="en-US" dirty="0"/>
              <a:t> </a:t>
            </a:r>
            <a:r>
              <a:rPr lang="en-US" dirty="0" err="1"/>
              <a:t>sking</a:t>
            </a:r>
            <a:r>
              <a:rPr lang="en-US" dirty="0"/>
              <a:t> batter acid)</a:t>
            </a:r>
          </a:p>
          <a:p>
            <a:r>
              <a:rPr lang="en-US" dirty="0"/>
              <a:t>IPX </a:t>
            </a:r>
            <a:r>
              <a:rPr lang="en-US" strike="sngStrike" dirty="0" err="1"/>
              <a:t>steve</a:t>
            </a:r>
            <a:r>
              <a:rPr lang="en-US" strike="sngStrike" dirty="0"/>
              <a:t>(tattoo)</a:t>
            </a:r>
          </a:p>
          <a:p>
            <a:r>
              <a:rPr lang="en-US" dirty="0"/>
              <a:t>      </a:t>
            </a:r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 </a:t>
            </a:r>
            <a:r>
              <a:rPr lang="en-US" strike="sngStrike" dirty="0" err="1"/>
              <a:t>tatto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18350" y="2395891"/>
            <a:ext cx="990508" cy="363004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4691467" y="2093629"/>
            <a:ext cx="791928" cy="960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406743A-088F-4EF5-8496-02C56E51A626}"/>
              </a:ext>
            </a:extLst>
          </p:cNvPr>
          <p:cNvSpPr/>
          <p:nvPr/>
        </p:nvSpPr>
        <p:spPr>
          <a:xfrm flipV="1">
            <a:off x="2350201" y="1082799"/>
            <a:ext cx="7107308" cy="16769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85509" y="1432080"/>
            <a:ext cx="1345474" cy="1311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236764" y="3054605"/>
            <a:ext cx="1108710" cy="803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3" name="Oval 72"/>
          <p:cNvSpPr/>
          <p:nvPr/>
        </p:nvSpPr>
        <p:spPr>
          <a:xfrm>
            <a:off x="246352" y="3833671"/>
            <a:ext cx="1108710" cy="803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Parallelogram 73"/>
          <p:cNvSpPr/>
          <p:nvPr/>
        </p:nvSpPr>
        <p:spPr>
          <a:xfrm rot="19519917">
            <a:off x="871561" y="2495006"/>
            <a:ext cx="2088117" cy="191110"/>
          </a:xfrm>
          <a:prstGeom prst="parallelogram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ACID</a:t>
            </a:r>
          </a:p>
        </p:txBody>
      </p:sp>
      <p:sp>
        <p:nvSpPr>
          <p:cNvPr id="75" name="TextBox 74"/>
          <p:cNvSpPr txBox="1"/>
          <p:nvPr/>
        </p:nvSpPr>
        <p:spPr>
          <a:xfrm rot="19451371">
            <a:off x="719043" y="2248352"/>
            <a:ext cx="2089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CHECKPITN CHARLIE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797224" y="3247983"/>
            <a:ext cx="173339" cy="668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087431" y="4027525"/>
            <a:ext cx="395964" cy="4660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5051064" y="3915415"/>
            <a:ext cx="444184" cy="218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 flipH="1" flipV="1">
            <a:off x="5087431" y="3194078"/>
            <a:ext cx="255278" cy="1044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9496601">
            <a:off x="1255723" y="2548645"/>
            <a:ext cx="1668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MIL.</a:t>
            </a:r>
            <a:r>
              <a:rPr lang="en-US" sz="800" strike="sngStrike" dirty="0" err="1"/>
              <a:t>emea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deere,basf</a:t>
            </a:r>
            <a:r>
              <a:rPr lang="en-US" sz="800" strike="sngStrike" dirty="0"/>
              <a:t>; acid)</a:t>
            </a:r>
          </a:p>
          <a:p>
            <a:r>
              <a:rPr lang="en-US" dirty="0"/>
              <a:t>HOCM:LUX:VHS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 flipV="1">
            <a:off x="2662645" y="2374141"/>
            <a:ext cx="2424786" cy="724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 rot="1053573">
            <a:off x="3252636" y="2389450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WIFE.</a:t>
            </a:r>
            <a:r>
              <a:rPr lang="en-US" sz="800" strike="sngStrike" dirty="0" err="1"/>
              <a:t>rawmaterials</a:t>
            </a:r>
            <a:endParaRPr lang="en-US" sz="800" strike="sngStrike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2923584" y="2388806"/>
            <a:ext cx="1229460" cy="21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717044" y="5913425"/>
            <a:ext cx="2002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portals roger rabbit</a:t>
            </a:r>
          </a:p>
        </p:txBody>
      </p:sp>
      <p:sp>
        <p:nvSpPr>
          <p:cNvPr id="89" name="Oval 88"/>
          <p:cNvSpPr/>
          <p:nvPr/>
        </p:nvSpPr>
        <p:spPr>
          <a:xfrm>
            <a:off x="2958879" y="5913425"/>
            <a:ext cx="826554" cy="7019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485" y="6197977"/>
            <a:ext cx="1076620" cy="605599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808501" y="5905221"/>
            <a:ext cx="3642420" cy="800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411645" y="5660992"/>
            <a:ext cx="22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 </a:t>
            </a:r>
            <a:r>
              <a:rPr lang="en-US" dirty="0" err="1"/>
              <a:t>batman:VHS</a:t>
            </a:r>
            <a:r>
              <a:rPr lang="en-US" dirty="0"/>
              <a:t> </a:t>
            </a:r>
            <a:r>
              <a:rPr lang="en-US" dirty="0" err="1"/>
              <a:t>nes</a:t>
            </a: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406743A-088F-4EF5-8496-02C56E51A626}"/>
              </a:ext>
            </a:extLst>
          </p:cNvPr>
          <p:cNvSpPr/>
          <p:nvPr/>
        </p:nvSpPr>
        <p:spPr>
          <a:xfrm flipV="1">
            <a:off x="504922" y="5734115"/>
            <a:ext cx="3614232" cy="1135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731045" y="6048818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Gorhc</a:t>
            </a:r>
            <a:r>
              <a:rPr lang="en-US" sz="800" strike="sngStrike" dirty="0"/>
              <a:t>(Keaton)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27" y="5780578"/>
            <a:ext cx="808355" cy="1077422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2719131" y="5734115"/>
            <a:ext cx="1400023" cy="4638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ESAH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2728148" y="5733638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Mathew</a:t>
            </a:r>
          </a:p>
          <a:p>
            <a:r>
              <a:rPr lang="en-US" sz="800" dirty="0"/>
              <a:t>Ezra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368610" y="614817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Portal</a:t>
            </a:r>
            <a:r>
              <a:rPr lang="en-US" strike="sngStrike" dirty="0"/>
              <a:t>(INTERNET)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06743A-088F-4EF5-8496-02C56E51A626}"/>
              </a:ext>
            </a:extLst>
          </p:cNvPr>
          <p:cNvSpPr/>
          <p:nvPr/>
        </p:nvSpPr>
        <p:spPr>
          <a:xfrm flipV="1">
            <a:off x="33946" y="830002"/>
            <a:ext cx="12158053" cy="60394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34" y="2279861"/>
            <a:ext cx="1943100" cy="235267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901" y="2285378"/>
            <a:ext cx="876300" cy="876300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1854455" y="2087699"/>
            <a:ext cx="235727" cy="710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6163676" y="3002007"/>
            <a:ext cx="1054773" cy="730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7175061" y="2912198"/>
            <a:ext cx="697496" cy="1031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7554962" y="3763816"/>
            <a:ext cx="314465" cy="35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6125864" y="3219162"/>
            <a:ext cx="206764" cy="16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841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269" y="805817"/>
            <a:ext cx="5211265" cy="221170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717" y="1348983"/>
            <a:ext cx="856289" cy="1469083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290" y="1348983"/>
            <a:ext cx="856289" cy="1469083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24" y="1380482"/>
            <a:ext cx="856289" cy="1469083"/>
          </a:xfrm>
          <a:prstGeom prst="rect">
            <a:avLst/>
          </a:prstGeom>
        </p:spPr>
      </p:pic>
      <p:sp>
        <p:nvSpPr>
          <p:cNvPr id="52" name="Right Arrow 51"/>
          <p:cNvSpPr/>
          <p:nvPr/>
        </p:nvSpPr>
        <p:spPr>
          <a:xfrm flipH="1">
            <a:off x="5929474" y="1802181"/>
            <a:ext cx="483326" cy="562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/>
          <p:cNvSpPr/>
          <p:nvPr/>
        </p:nvSpPr>
        <p:spPr>
          <a:xfrm flipH="1">
            <a:off x="4201985" y="1802181"/>
            <a:ext cx="483326" cy="562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243693" y="5329645"/>
            <a:ext cx="576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Hard-to-find:  </a:t>
            </a:r>
            <a:r>
              <a:rPr lang="en-US" dirty="0"/>
              <a:t>“view”  </a:t>
            </a:r>
            <a:r>
              <a:rPr lang="en-US" sz="800" strike="sngStrike" dirty="0" err="1"/>
              <a:t>gheo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sap,linder</a:t>
            </a:r>
            <a:r>
              <a:rPr lang="en-US" sz="800" strike="sngStrike" dirty="0"/>
              <a:t> HAHN) parents Stefan </a:t>
            </a:r>
            <a:r>
              <a:rPr lang="en-US" sz="800" strike="sngStrike" dirty="0" err="1"/>
              <a:t>linder</a:t>
            </a:r>
            <a:r>
              <a:rPr lang="en-US" sz="800" strike="sngStrike" dirty="0"/>
              <a:t> 700/m DM anatomy TERMAON.JOSEPH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568100" y="6074228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Corpes</a:t>
            </a:r>
            <a:r>
              <a:rPr lang="en-US" dirty="0"/>
              <a:t>,  </a:t>
            </a:r>
            <a:r>
              <a:rPr lang="en-US" sz="800" strike="sngStrike" dirty="0" err="1"/>
              <a:t>Canible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8369239" y="6043450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Mathethmatics</a:t>
            </a:r>
            <a:endParaRPr lang="en-US" sz="800" strike="sngStrike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7302439" y="6258894"/>
            <a:ext cx="1141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293969" y="6043450"/>
            <a:ext cx="1398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Anatomie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Measument</a:t>
            </a:r>
            <a:r>
              <a:rPr lang="en-US" sz="800" strike="sngStrike" dirty="0"/>
              <a:t> Organ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157071" y="6474338"/>
            <a:ext cx="16337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ecp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magazin</a:t>
            </a:r>
            <a:r>
              <a:rPr lang="en-US" sz="800" strike="sngStrike" dirty="0"/>
              <a:t> clothes </a:t>
            </a:r>
            <a:r>
              <a:rPr lang="en-US" sz="800" strike="sngStrike" dirty="0" err="1"/>
              <a:t>canniblecorps</a:t>
            </a:r>
            <a:endParaRPr lang="en-US" sz="800" strike="sngStrike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367" y="6414818"/>
            <a:ext cx="318380" cy="274964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 flipV="1">
            <a:off x="7568100" y="6414818"/>
            <a:ext cx="801139" cy="274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7713740" y="6414817"/>
            <a:ext cx="372008" cy="2749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5929474" y="5291597"/>
            <a:ext cx="6083940" cy="15664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1214846" y="940526"/>
            <a:ext cx="2207623" cy="1174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164290" y="3512407"/>
            <a:ext cx="303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FEDEAL:DEFAULT. </a:t>
            </a:r>
            <a:r>
              <a:rPr lang="en-US" strike="sngStrike" dirty="0" err="1"/>
              <a:t>Peping</a:t>
            </a:r>
            <a:r>
              <a:rPr lang="en-US" strike="sngStrike" dirty="0"/>
              <a:t> tom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3227105" y="3763242"/>
            <a:ext cx="5997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https://laws-lois.justice.gc.ca/eng/acts/C-46/section-348.html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6064146" y="3527195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ROTC</a:t>
            </a:r>
          </a:p>
        </p:txBody>
      </p:sp>
      <p:cxnSp>
        <p:nvCxnSpPr>
          <p:cNvPr id="129" name="Straight Connector 128"/>
          <p:cNvCxnSpPr/>
          <p:nvPr/>
        </p:nvCxnSpPr>
        <p:spPr>
          <a:xfrm>
            <a:off x="6157071" y="3512405"/>
            <a:ext cx="462198" cy="369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6412800" y="3414017"/>
            <a:ext cx="2779100" cy="4158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THOMAS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7179918" y="3959109"/>
            <a:ext cx="2044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z="800" strike="sngStrike" dirty="0"/>
              <a:t>bald/bald Mr. </a:t>
            </a:r>
            <a:r>
              <a:rPr lang="en-US" sz="800" strike="sngStrike" dirty="0" err="1"/>
              <a:t>Paintcaslte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Neighborg</a:t>
            </a:r>
            <a:endParaRPr lang="en-US" sz="800" strike="sngStrike" dirty="0"/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718" y="4087352"/>
            <a:ext cx="901267" cy="482178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872" y="4084025"/>
            <a:ext cx="866846" cy="485434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 flipV="1">
            <a:off x="2991394" y="3959109"/>
            <a:ext cx="2938080" cy="8218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3238563" y="4032401"/>
            <a:ext cx="2025768" cy="6297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016" y="4143775"/>
            <a:ext cx="824055" cy="494433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097" y="4098437"/>
            <a:ext cx="985245" cy="539771"/>
          </a:xfrm>
          <a:prstGeom prst="rect">
            <a:avLst/>
          </a:prstGeom>
        </p:spPr>
      </p:pic>
      <p:cxnSp>
        <p:nvCxnSpPr>
          <p:cNvPr id="142" name="Straight Connector 141"/>
          <p:cNvCxnSpPr/>
          <p:nvPr/>
        </p:nvCxnSpPr>
        <p:spPr>
          <a:xfrm flipV="1">
            <a:off x="5224832" y="4192094"/>
            <a:ext cx="1018861" cy="539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5723006" y="3973897"/>
            <a:ext cx="1845094" cy="980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35394" y="3390714"/>
            <a:ext cx="2801493" cy="1552635"/>
          </a:xfrm>
          <a:prstGeom prst="rect">
            <a:avLst/>
          </a:prstGeom>
        </p:spPr>
      </p:pic>
      <p:sp>
        <p:nvSpPr>
          <p:cNvPr id="146" name="Right Arrow 145"/>
          <p:cNvSpPr/>
          <p:nvPr/>
        </p:nvSpPr>
        <p:spPr>
          <a:xfrm>
            <a:off x="3690626" y="4180893"/>
            <a:ext cx="5728140" cy="353779"/>
          </a:xfrm>
          <a:prstGeom prst="rightArrow">
            <a:avLst/>
          </a:prstGeom>
          <a:solidFill>
            <a:srgbClr val="ED7D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3225222" y="3390704"/>
            <a:ext cx="8788192" cy="15245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8" name="Straight Arrow Connector 147"/>
          <p:cNvCxnSpPr/>
          <p:nvPr/>
        </p:nvCxnSpPr>
        <p:spPr>
          <a:xfrm flipH="1" flipV="1">
            <a:off x="9285833" y="4098437"/>
            <a:ext cx="328976" cy="417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9065623" y="3973897"/>
            <a:ext cx="549186" cy="354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6779" y="4478324"/>
            <a:ext cx="2342179" cy="428363"/>
          </a:xfrm>
          <a:prstGeom prst="rect">
            <a:avLst/>
          </a:prstGeom>
        </p:spPr>
      </p:pic>
      <p:cxnSp>
        <p:nvCxnSpPr>
          <p:cNvPr id="156" name="Straight Arrow Connector 155"/>
          <p:cNvCxnSpPr/>
          <p:nvPr/>
        </p:nvCxnSpPr>
        <p:spPr>
          <a:xfrm flipH="1">
            <a:off x="457200" y="940526"/>
            <a:ext cx="600891" cy="587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313509" y="1527774"/>
            <a:ext cx="444136" cy="383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901336" y="1430003"/>
            <a:ext cx="0" cy="893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Oval 160"/>
          <p:cNvSpPr/>
          <p:nvPr/>
        </p:nvSpPr>
        <p:spPr>
          <a:xfrm>
            <a:off x="313509" y="1876706"/>
            <a:ext cx="444136" cy="488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62" name="Oval 161"/>
          <p:cNvSpPr/>
          <p:nvPr/>
        </p:nvSpPr>
        <p:spPr>
          <a:xfrm>
            <a:off x="237295" y="2323410"/>
            <a:ext cx="639107" cy="4613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587827" y="2323410"/>
            <a:ext cx="288575" cy="17550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93" y="4736116"/>
            <a:ext cx="1118470" cy="1173637"/>
          </a:xfrm>
          <a:prstGeom prst="rect">
            <a:avLst/>
          </a:prstGeom>
        </p:spPr>
      </p:pic>
      <p:sp>
        <p:nvSpPr>
          <p:cNvPr id="165" name="Oval 164"/>
          <p:cNvSpPr/>
          <p:nvPr/>
        </p:nvSpPr>
        <p:spPr>
          <a:xfrm>
            <a:off x="4986934" y="3472484"/>
            <a:ext cx="258116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/>
          <p:cNvCxnSpPr/>
          <p:nvPr/>
        </p:nvCxnSpPr>
        <p:spPr>
          <a:xfrm flipV="1">
            <a:off x="241935" y="2916904"/>
            <a:ext cx="977424" cy="10171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51481" y="2952851"/>
            <a:ext cx="406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IPX ATOMCLOCK</a:t>
            </a:r>
            <a:r>
              <a:rPr lang="en-US" sz="800" strike="sngStrike" dirty="0"/>
              <a:t>((bald/bald) Mr. </a:t>
            </a:r>
            <a:r>
              <a:rPr lang="en-US" sz="800" strike="sngStrike" dirty="0" err="1"/>
              <a:t>PaintCasle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Deutch</a:t>
            </a:r>
            <a:r>
              <a:rPr lang="en-US" sz="800" strike="sngStrike" dirty="0"/>
              <a:t> Teacher)</a:t>
            </a:r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10" y="3317325"/>
            <a:ext cx="935480" cy="914875"/>
          </a:xfrm>
          <a:prstGeom prst="rect">
            <a:avLst/>
          </a:prstGeom>
        </p:spPr>
      </p:pic>
      <p:cxnSp>
        <p:nvCxnSpPr>
          <p:cNvPr id="172" name="Straight Connector 171"/>
          <p:cNvCxnSpPr/>
          <p:nvPr/>
        </p:nvCxnSpPr>
        <p:spPr>
          <a:xfrm flipV="1">
            <a:off x="525868" y="3390704"/>
            <a:ext cx="1289869" cy="937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7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0463" y="3317325"/>
            <a:ext cx="1089922" cy="915534"/>
          </a:xfrm>
          <a:prstGeom prst="rect">
            <a:avLst/>
          </a:prstGeom>
        </p:spPr>
      </p:pic>
      <p:cxnSp>
        <p:nvCxnSpPr>
          <p:cNvPr id="175" name="Straight Connector 174"/>
          <p:cNvCxnSpPr/>
          <p:nvPr/>
        </p:nvCxnSpPr>
        <p:spPr>
          <a:xfrm flipV="1">
            <a:off x="1488789" y="3333155"/>
            <a:ext cx="1289869" cy="937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537545" y="3307544"/>
            <a:ext cx="2379823" cy="10208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 flipH="1" flipV="1">
            <a:off x="1815737" y="3527195"/>
            <a:ext cx="1101631" cy="616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 flipH="1" flipV="1">
            <a:off x="876402" y="3425469"/>
            <a:ext cx="612387" cy="755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420577" y="4318266"/>
            <a:ext cx="39579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St. </a:t>
            </a:r>
            <a:r>
              <a:rPr lang="en-US" dirty="0" err="1"/>
              <a:t>Thomas.St</a:t>
            </a:r>
            <a:r>
              <a:rPr lang="en-US" dirty="0"/>
              <a:t>. Francis.Anaglea.8</a:t>
            </a:r>
            <a:r>
              <a:rPr lang="en-US" baseline="30000" dirty="0"/>
              <a:t>th</a:t>
            </a:r>
            <a:r>
              <a:rPr lang="en-US" dirty="0"/>
              <a:t> Fl.</a:t>
            </a:r>
          </a:p>
          <a:p>
            <a:r>
              <a:rPr lang="en-US" sz="800" strike="sngStrike" dirty="0" err="1"/>
              <a:t>Gorho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dell.cleint.ushe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beath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saito</a:t>
            </a:r>
            <a:r>
              <a:rPr lang="en-US" sz="800" strike="sngStrike" dirty="0"/>
              <a:t>)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28008" y="899681"/>
            <a:ext cx="2503252" cy="664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GENSIS</a:t>
            </a:r>
          </a:p>
        </p:txBody>
      </p:sp>
      <p:sp>
        <p:nvSpPr>
          <p:cNvPr id="184" name="TextBox 183"/>
          <p:cNvSpPr txBox="1"/>
          <p:nvPr/>
        </p:nvSpPr>
        <p:spPr>
          <a:xfrm>
            <a:off x="1250570" y="1251791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ADAM</a:t>
            </a:r>
          </a:p>
        </p:txBody>
      </p:sp>
      <p:pic>
        <p:nvPicPr>
          <p:cNvPr id="185" name="Picture 1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9" y="926933"/>
            <a:ext cx="846540" cy="426092"/>
          </a:xfrm>
          <a:prstGeom prst="rect">
            <a:avLst/>
          </a:prstGeom>
        </p:spPr>
      </p:pic>
      <p:sp>
        <p:nvSpPr>
          <p:cNvPr id="186" name="Rectangle 185"/>
          <p:cNvSpPr/>
          <p:nvPr/>
        </p:nvSpPr>
        <p:spPr>
          <a:xfrm>
            <a:off x="10162903" y="805817"/>
            <a:ext cx="2029097" cy="661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 181"/>
          <p:cNvSpPr/>
          <p:nvPr/>
        </p:nvSpPr>
        <p:spPr>
          <a:xfrm>
            <a:off x="1883561" y="859079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Helvetica Neue"/>
              </a:rPr>
              <a:t>§348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 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535577" y="4426240"/>
            <a:ext cx="2407930" cy="4318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2645308" y="4478324"/>
            <a:ext cx="1604564" cy="91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 flipH="1" flipV="1">
            <a:off x="1619024" y="3527195"/>
            <a:ext cx="856289" cy="653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237295" y="1719721"/>
            <a:ext cx="691984" cy="129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82739" y="143834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WWI.</a:t>
            </a:r>
            <a:r>
              <a:rPr lang="en-US" sz="800" strike="sngStrike" dirty="0" err="1"/>
              <a:t>Scheluer</a:t>
            </a:r>
            <a:r>
              <a:rPr lang="en-US" dirty="0"/>
              <a:t>: </a:t>
            </a:r>
            <a:r>
              <a:rPr lang="en-US" sz="800" dirty="0"/>
              <a:t>Auschwitz</a:t>
            </a:r>
            <a:r>
              <a:rPr lang="en-US" sz="800" strike="sngStrike" dirty="0"/>
              <a:t>(showers</a:t>
            </a:r>
            <a:endParaRPr lang="en-US" sz="800" dirty="0"/>
          </a:p>
        </p:txBody>
      </p:sp>
      <p:sp>
        <p:nvSpPr>
          <p:cNvPr id="196" name="TextBox 195"/>
          <p:cNvSpPr txBox="1"/>
          <p:nvPr/>
        </p:nvSpPr>
        <p:spPr>
          <a:xfrm>
            <a:off x="692444" y="1593564"/>
            <a:ext cx="1822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Soviet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Prisoin</a:t>
            </a:r>
            <a:r>
              <a:rPr lang="en-US" dirty="0" err="1"/>
              <a:t>.CPVA</a:t>
            </a:r>
            <a:endParaRPr lang="en-US" dirty="0"/>
          </a:p>
        </p:txBody>
      </p:sp>
      <p:sp>
        <p:nvSpPr>
          <p:cNvPr id="197" name="TextBox 196"/>
          <p:cNvSpPr txBox="1"/>
          <p:nvPr/>
        </p:nvSpPr>
        <p:spPr>
          <a:xfrm>
            <a:off x="718590" y="1485842"/>
            <a:ext cx="10647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HOMICDIE:ur_ur_opi</a:t>
            </a:r>
            <a:endParaRPr lang="en-US" sz="800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22946" y="891537"/>
            <a:ext cx="2492176" cy="10201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2645308" y="1886969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1D8273.</a:t>
            </a:r>
            <a:r>
              <a:rPr lang="en-US" sz="800" strike="sngStrike" dirty="0"/>
              <a:t>toys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1060062" y="5729820"/>
            <a:ext cx="29605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movie where boy </a:t>
            </a:r>
            <a:r>
              <a:rPr lang="en-US" dirty="0" err="1"/>
              <a:t>watcheds</a:t>
            </a:r>
            <a:r>
              <a:rPr lang="en-US" dirty="0"/>
              <a:t> parents 1988 id buy that for one dollar</a:t>
            </a:r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69" y="5781121"/>
            <a:ext cx="511761" cy="286586"/>
          </a:xfrm>
          <a:prstGeom prst="rect">
            <a:avLst/>
          </a:prstGeom>
        </p:spPr>
      </p:pic>
      <p:cxnSp>
        <p:nvCxnSpPr>
          <p:cNvPr id="203" name="Straight Connector 202"/>
          <p:cNvCxnSpPr/>
          <p:nvPr/>
        </p:nvCxnSpPr>
        <p:spPr>
          <a:xfrm>
            <a:off x="1279634" y="5698977"/>
            <a:ext cx="2312800" cy="954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TextBox 203"/>
          <p:cNvSpPr txBox="1"/>
          <p:nvPr/>
        </p:nvSpPr>
        <p:spPr>
          <a:xfrm>
            <a:off x="1974002" y="5329645"/>
            <a:ext cx="366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1988, 1983 St. Thomas: </a:t>
            </a:r>
            <a:r>
              <a:rPr lang="en-US" strike="sngStrike" dirty="0"/>
              <a:t>Baptist name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160015" y="5157398"/>
            <a:ext cx="4458839" cy="15664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14" y="6251045"/>
            <a:ext cx="938757" cy="482875"/>
          </a:xfrm>
          <a:prstGeom prst="rect">
            <a:avLst/>
          </a:prstGeom>
        </p:spPr>
      </p:pic>
      <p:sp>
        <p:nvSpPr>
          <p:cNvPr id="208" name="Rectangle 207"/>
          <p:cNvSpPr/>
          <p:nvPr/>
        </p:nvSpPr>
        <p:spPr>
          <a:xfrm>
            <a:off x="5098248" y="2916904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" name="Picture 20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402" y="6314045"/>
            <a:ext cx="567633" cy="425177"/>
          </a:xfrm>
          <a:prstGeom prst="rect">
            <a:avLst/>
          </a:prstGeom>
        </p:spPr>
      </p:pic>
      <p:cxnSp>
        <p:nvCxnSpPr>
          <p:cNvPr id="211" name="Straight Connector 210"/>
          <p:cNvCxnSpPr/>
          <p:nvPr/>
        </p:nvCxnSpPr>
        <p:spPr>
          <a:xfrm flipV="1">
            <a:off x="969004" y="6240556"/>
            <a:ext cx="2478586" cy="33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1174520" y="6232240"/>
            <a:ext cx="1585865" cy="4953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091" y="5036908"/>
            <a:ext cx="775218" cy="428680"/>
          </a:xfrm>
          <a:prstGeom prst="rect">
            <a:avLst/>
          </a:prstGeom>
        </p:spPr>
      </p:pic>
      <p:cxnSp>
        <p:nvCxnSpPr>
          <p:cNvPr id="216" name="Straight Connector 215"/>
          <p:cNvCxnSpPr/>
          <p:nvPr/>
        </p:nvCxnSpPr>
        <p:spPr>
          <a:xfrm flipV="1">
            <a:off x="2645308" y="5075263"/>
            <a:ext cx="1272338" cy="3426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2707397" y="4915003"/>
            <a:ext cx="801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Castle Painters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2746655" y="4934211"/>
            <a:ext cx="922109" cy="539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0" name="Straight Connector 219"/>
          <p:cNvCxnSpPr/>
          <p:nvPr/>
        </p:nvCxnSpPr>
        <p:spPr>
          <a:xfrm flipV="1">
            <a:off x="2943507" y="5030330"/>
            <a:ext cx="665666" cy="244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CF880974-52E3-49DD-B700-CCD0F8803847}"/>
              </a:ext>
            </a:extLst>
          </p:cNvPr>
          <p:cNvSpPr/>
          <p:nvPr/>
        </p:nvSpPr>
        <p:spPr>
          <a:xfrm>
            <a:off x="33203" y="734688"/>
            <a:ext cx="12192000" cy="61233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027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341" y="1730051"/>
            <a:ext cx="6771595" cy="37619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9" name="Cube 8"/>
          <p:cNvSpPr/>
          <p:nvPr/>
        </p:nvSpPr>
        <p:spPr>
          <a:xfrm>
            <a:off x="1292401" y="2261793"/>
            <a:ext cx="638828" cy="613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/>
              <a:t>docs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2602" y="1703211"/>
            <a:ext cx="21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nonPoliceBPMLogical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3566" y="1315605"/>
            <a:ext cx="229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§FBI:WMD Trafficking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51145" y="1730051"/>
            <a:ext cx="32066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8" y="907892"/>
            <a:ext cx="533400" cy="4857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90930" y="3145706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Planning FBI:WMD</a:t>
            </a:r>
          </a:p>
          <a:p>
            <a:r>
              <a:rPr lang="en-US" dirty="0"/>
              <a:t>network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052186" y="3630036"/>
            <a:ext cx="2592888" cy="1079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52602" y="3909050"/>
            <a:ext cx="2592888" cy="1079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423687" y="4125759"/>
            <a:ext cx="2592888" cy="1079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633975" y="4412298"/>
            <a:ext cx="2592888" cy="1079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195763" y="4125759"/>
            <a:ext cx="243528" cy="183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107112" y="3783586"/>
            <a:ext cx="676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IRAN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81247" y="3948618"/>
            <a:ext cx="127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“Bad Guys”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39452" y="2122647"/>
            <a:ext cx="2499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04556" y="3101765"/>
            <a:ext cx="2499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244175" y="5696740"/>
            <a:ext cx="2499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2242241" y="4754496"/>
            <a:ext cx="243528" cy="183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989509" y="4489688"/>
            <a:ext cx="1533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AFGHANSITAN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7277" y="5691530"/>
            <a:ext cx="2724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CONSTUSTOIN VIOLATIONS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136500" y="6041264"/>
            <a:ext cx="1621308" cy="191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140765" y="6246916"/>
            <a:ext cx="1603249" cy="554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H="1" flipV="1">
            <a:off x="2942389" y="3783586"/>
            <a:ext cx="903101" cy="1205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217763" y="3388305"/>
            <a:ext cx="1119551" cy="1673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1164921" y="4503466"/>
            <a:ext cx="2223685" cy="727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745004" y="4044767"/>
            <a:ext cx="1148907" cy="1399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267728" y="4017125"/>
            <a:ext cx="253374" cy="1887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116831" y="3675024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GERMANY</a:t>
            </a:r>
          </a:p>
          <a:p>
            <a:r>
              <a:rPr lang="en-US" sz="800" strike="sngStrike" dirty="0"/>
              <a:t>(Usage net w/o )</a:t>
            </a:r>
          </a:p>
          <a:p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3867490" y="4412176"/>
            <a:ext cx="253374" cy="247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461291" y="4206195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N.KOREA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100543" y="5073616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Hausfridensbruch</a:t>
            </a:r>
            <a:r>
              <a:rPr lang="en-US" sz="800" dirty="0"/>
              <a:t>(breaking and entering)</a:t>
            </a:r>
          </a:p>
          <a:p>
            <a:r>
              <a:rPr lang="en-US" sz="800" dirty="0"/>
              <a:t>V2.FBI:KIDNAPPING</a:t>
            </a:r>
          </a:p>
          <a:p>
            <a:r>
              <a:rPr lang="en-US" sz="800" dirty="0"/>
              <a:t>§Extorting, …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20142" y="3129784"/>
            <a:ext cx="3517171" cy="25474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90460" y="1776721"/>
            <a:ext cx="3517171" cy="1280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35508" y="5690991"/>
            <a:ext cx="3517171" cy="11811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4337313" y="1732985"/>
            <a:ext cx="6968389" cy="38317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1179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917692C2-BC1E-4CBF-AC3A-6912372D8EB7}"/>
              </a:ext>
            </a:extLst>
          </p:cNvPr>
          <p:cNvCxnSpPr>
            <a:endCxn id="156" idx="3"/>
          </p:cNvCxnSpPr>
          <p:nvPr/>
        </p:nvCxnSpPr>
        <p:spPr>
          <a:xfrm flipH="1">
            <a:off x="8136381" y="4271852"/>
            <a:ext cx="2366026" cy="49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F8357-7A43-43BC-9E2A-5382157C7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33" y="2130515"/>
            <a:ext cx="1243012" cy="9191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35121-B9C9-4112-B4CB-DCC318067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658" y="2130515"/>
            <a:ext cx="638175" cy="10182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F6A0160-1CD9-4D4D-B6D4-012BF88909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91" y="5764893"/>
            <a:ext cx="457200" cy="6191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6A74F6-B2F3-49F0-AD43-EA79E4FCF1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15" y="5806429"/>
            <a:ext cx="556588" cy="556588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5A49AC1-0B06-405C-A598-7353E7BC29BA}"/>
              </a:ext>
            </a:extLst>
          </p:cNvPr>
          <p:cNvCxnSpPr>
            <a:cxnSpLocks/>
          </p:cNvCxnSpPr>
          <p:nvPr/>
        </p:nvCxnSpPr>
        <p:spPr>
          <a:xfrm>
            <a:off x="1716391" y="5764893"/>
            <a:ext cx="1221412" cy="448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CCCE441-9AE9-492B-88E8-06CD6BB223B5}"/>
              </a:ext>
            </a:extLst>
          </p:cNvPr>
          <p:cNvSpPr/>
          <p:nvPr/>
        </p:nvSpPr>
        <p:spPr>
          <a:xfrm>
            <a:off x="0" y="5356582"/>
            <a:ext cx="2937803" cy="3693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MATHEW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D81FAEE-414E-43A8-B167-042C86F63204}"/>
              </a:ext>
            </a:extLst>
          </p:cNvPr>
          <p:cNvSpPr txBox="1"/>
          <p:nvPr/>
        </p:nvSpPr>
        <p:spPr>
          <a:xfrm>
            <a:off x="457765" y="2443200"/>
            <a:ext cx="124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G.Gott.God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9A36826-8918-4D92-9659-E403E5DB7EFA}"/>
              </a:ext>
            </a:extLst>
          </p:cNvPr>
          <p:cNvCxnSpPr/>
          <p:nvPr/>
        </p:nvCxnSpPr>
        <p:spPr>
          <a:xfrm flipV="1">
            <a:off x="457765" y="2454505"/>
            <a:ext cx="1390463" cy="173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4339602-86CF-4398-A0F7-55826451EEAF}"/>
              </a:ext>
            </a:extLst>
          </p:cNvPr>
          <p:cNvSpPr/>
          <p:nvPr/>
        </p:nvSpPr>
        <p:spPr>
          <a:xfrm>
            <a:off x="1716391" y="5764893"/>
            <a:ext cx="1221412" cy="6144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9704DCB4-DC6B-4A13-9A40-FD67E23B0239}"/>
              </a:ext>
            </a:extLst>
          </p:cNvPr>
          <p:cNvSpPr/>
          <p:nvPr/>
        </p:nvSpPr>
        <p:spPr>
          <a:xfrm>
            <a:off x="1460222" y="2029397"/>
            <a:ext cx="3777702" cy="11440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17754F2-D6BA-4AAF-80F2-A604A037D908}"/>
              </a:ext>
            </a:extLst>
          </p:cNvPr>
          <p:cNvSpPr txBox="1"/>
          <p:nvPr/>
        </p:nvSpPr>
        <p:spPr>
          <a:xfrm>
            <a:off x="2673740" y="2261643"/>
            <a:ext cx="2369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WW2.CIVIL CODE(</a:t>
            </a:r>
            <a:r>
              <a:rPr lang="en-US" dirty="0" err="1"/>
              <a:t>latin</a:t>
            </a:r>
            <a:r>
              <a:rPr lang="en-US" dirty="0"/>
              <a:t>)</a:t>
            </a:r>
          </a:p>
          <a:p>
            <a:r>
              <a:rPr lang="en-US" dirty="0"/>
              <a:t>University Access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D74216E-5644-41B6-BAF7-5898CF9F6D67}"/>
              </a:ext>
            </a:extLst>
          </p:cNvPr>
          <p:cNvCxnSpPr/>
          <p:nvPr/>
        </p:nvCxnSpPr>
        <p:spPr>
          <a:xfrm>
            <a:off x="4435933" y="2460715"/>
            <a:ext cx="5064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1F9337EA-36C6-42CA-86AF-1AF8C31A0B53}"/>
              </a:ext>
            </a:extLst>
          </p:cNvPr>
          <p:cNvCxnSpPr>
            <a:cxnSpLocks/>
          </p:cNvCxnSpPr>
          <p:nvPr/>
        </p:nvCxnSpPr>
        <p:spPr>
          <a:xfrm>
            <a:off x="2755564" y="2727415"/>
            <a:ext cx="16803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FDC13C47-00CF-4C4F-8567-F4E3383B8952}"/>
              </a:ext>
            </a:extLst>
          </p:cNvPr>
          <p:cNvCxnSpPr/>
          <p:nvPr/>
        </p:nvCxnSpPr>
        <p:spPr>
          <a:xfrm flipV="1">
            <a:off x="1922439" y="2261643"/>
            <a:ext cx="899006" cy="465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4688C92F-F307-44DF-9DD5-7ECA39F5CA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6300" y="1278017"/>
            <a:ext cx="4324266" cy="1835253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42747EB5-1CEF-4F46-872B-43E4A69CC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1215" y="976854"/>
            <a:ext cx="798250" cy="1369509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60449116-898B-4CEB-BF84-890AF1765CE3}"/>
              </a:ext>
            </a:extLst>
          </p:cNvPr>
          <p:cNvSpPr txBox="1"/>
          <p:nvPr/>
        </p:nvSpPr>
        <p:spPr>
          <a:xfrm>
            <a:off x="1156806" y="5437097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>
                <a:solidFill>
                  <a:schemeClr val="bg1"/>
                </a:solidFill>
              </a:rPr>
              <a:t>Hewbrew</a:t>
            </a:r>
            <a:r>
              <a:rPr lang="en-US" sz="900" strike="sngStrike" dirty="0">
                <a:solidFill>
                  <a:schemeClr val="bg1"/>
                </a:solidFill>
              </a:rPr>
              <a:t>(</a:t>
            </a:r>
            <a:r>
              <a:rPr lang="en-US" sz="900" strike="sngStrike" dirty="0" err="1">
                <a:solidFill>
                  <a:schemeClr val="bg1"/>
                </a:solidFill>
              </a:rPr>
              <a:t>latin</a:t>
            </a:r>
            <a:r>
              <a:rPr lang="en-US" sz="900" strike="sngStrike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6DA10C7-F9DF-427E-86D0-A63DA2D195D6}"/>
              </a:ext>
            </a:extLst>
          </p:cNvPr>
          <p:cNvSpPr/>
          <p:nvPr/>
        </p:nvSpPr>
        <p:spPr>
          <a:xfrm>
            <a:off x="1223728" y="5368779"/>
            <a:ext cx="12185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1000" dirty="0">
                <a:solidFill>
                  <a:schemeClr val="bg1"/>
                </a:solidFill>
                <a:latin typeface="Roboto"/>
              </a:rPr>
              <a:t>"מַתִּתְיָהוּ‎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F746DC-E7FF-4AA4-832A-62641CB8D547}"/>
              </a:ext>
            </a:extLst>
          </p:cNvPr>
          <p:cNvSpPr txBox="1"/>
          <p:nvPr/>
        </p:nvSpPr>
        <p:spPr>
          <a:xfrm>
            <a:off x="5264708" y="2224061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!JFK(</a:t>
            </a:r>
            <a:r>
              <a:rPr lang="en-US" sz="800" strike="sngStrike" dirty="0"/>
              <a:t>Upper Secondary, </a:t>
            </a:r>
            <a:r>
              <a:rPr lang="en-US" sz="800" strike="sngStrike" dirty="0" err="1"/>
              <a:t>Gynsium</a:t>
            </a:r>
            <a:r>
              <a:rPr lang="en-US" dirty="0"/>
              <a:t>)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2F9C8ED-B372-4B95-9746-08B9E2A01576}"/>
              </a:ext>
            </a:extLst>
          </p:cNvPr>
          <p:cNvSpPr txBox="1"/>
          <p:nvPr/>
        </p:nvSpPr>
        <p:spPr>
          <a:xfrm>
            <a:off x="5655914" y="2148179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rls</a:t>
            </a:r>
            <a:r>
              <a:rPr lang="en-US" sz="800" strike="sngStrike" dirty="0"/>
              <a:t>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BD0585C-1FEA-434C-AD42-34BB88359BD2}"/>
              </a:ext>
            </a:extLst>
          </p:cNvPr>
          <p:cNvCxnSpPr/>
          <p:nvPr/>
        </p:nvCxnSpPr>
        <p:spPr>
          <a:xfrm>
            <a:off x="7226300" y="5168900"/>
            <a:ext cx="327660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92FA21C-207C-4726-BCBE-54AD8D678007}"/>
              </a:ext>
            </a:extLst>
          </p:cNvPr>
          <p:cNvCxnSpPr/>
          <p:nvPr/>
        </p:nvCxnSpPr>
        <p:spPr>
          <a:xfrm flipV="1">
            <a:off x="7251700" y="3406193"/>
            <a:ext cx="0" cy="1731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41FF876B-C293-42A9-98B9-93A0B6AF859B}"/>
              </a:ext>
            </a:extLst>
          </p:cNvPr>
          <p:cNvSpPr txBox="1"/>
          <p:nvPr/>
        </p:nvSpPr>
        <p:spPr>
          <a:xfrm>
            <a:off x="7499349" y="1353209"/>
            <a:ext cx="300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ATOMBUNKER(HAHN).</a:t>
            </a:r>
            <a:r>
              <a:rPr lang="en-US" dirty="0" err="1"/>
              <a:t>IPX.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1A8499F-CB11-4439-8438-F4AAA462801E}"/>
              </a:ext>
            </a:extLst>
          </p:cNvPr>
          <p:cNvCxnSpPr/>
          <p:nvPr/>
        </p:nvCxnSpPr>
        <p:spPr>
          <a:xfrm>
            <a:off x="9804400" y="1549858"/>
            <a:ext cx="889000" cy="431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FF3CE89-7CA9-4C5B-BC2D-40641FD70320}"/>
              </a:ext>
            </a:extLst>
          </p:cNvPr>
          <p:cNvSpPr/>
          <p:nvPr/>
        </p:nvSpPr>
        <p:spPr>
          <a:xfrm>
            <a:off x="7499349" y="3480440"/>
            <a:ext cx="717550" cy="1635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193687A-D078-4D59-AB42-8B3A03D2E832}"/>
              </a:ext>
            </a:extLst>
          </p:cNvPr>
          <p:cNvCxnSpPr>
            <a:cxnSpLocks/>
          </p:cNvCxnSpPr>
          <p:nvPr/>
        </p:nvCxnSpPr>
        <p:spPr>
          <a:xfrm flipV="1">
            <a:off x="6375961" y="5168900"/>
            <a:ext cx="833580" cy="46514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>
            <a:extLst>
              <a:ext uri="{FF2B5EF4-FFF2-40B4-BE49-F238E27FC236}">
                <a16:creationId xmlns:a16="http://schemas.microsoft.com/office/drawing/2014/main" id="{BCF20AC5-CC89-4464-99C8-A39F2A92C200}"/>
              </a:ext>
            </a:extLst>
          </p:cNvPr>
          <p:cNvSpPr/>
          <p:nvPr/>
        </p:nvSpPr>
        <p:spPr>
          <a:xfrm>
            <a:off x="9194800" y="3841329"/>
            <a:ext cx="685800" cy="5289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03FE6C38-048D-4968-9EF3-7CB8E0A26677}"/>
              </a:ext>
            </a:extLst>
          </p:cNvPr>
          <p:cNvSpPr/>
          <p:nvPr/>
        </p:nvSpPr>
        <p:spPr>
          <a:xfrm>
            <a:off x="9194800" y="4356276"/>
            <a:ext cx="685800" cy="5289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F054284D-27A7-440E-A74B-036C5C51235B}"/>
              </a:ext>
            </a:extLst>
          </p:cNvPr>
          <p:cNvSpPr/>
          <p:nvPr/>
        </p:nvSpPr>
        <p:spPr>
          <a:xfrm rot="985307">
            <a:off x="9147566" y="4319678"/>
            <a:ext cx="368300" cy="207609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080E1560-DB4A-4F1F-BB03-73EB39663D68}"/>
              </a:ext>
            </a:extLst>
          </p:cNvPr>
          <p:cNvSpPr/>
          <p:nvPr/>
        </p:nvSpPr>
        <p:spPr>
          <a:xfrm>
            <a:off x="8216899" y="3480440"/>
            <a:ext cx="2285516" cy="122454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AB363BC-F977-437E-B043-6CEAADADED89}"/>
              </a:ext>
            </a:extLst>
          </p:cNvPr>
          <p:cNvSpPr/>
          <p:nvPr/>
        </p:nvSpPr>
        <p:spPr>
          <a:xfrm>
            <a:off x="8250188" y="4630174"/>
            <a:ext cx="2252219" cy="5101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3A94582-9165-4BC9-9C70-A5EC736E9003}"/>
              </a:ext>
            </a:extLst>
          </p:cNvPr>
          <p:cNvSpPr/>
          <p:nvPr/>
        </p:nvSpPr>
        <p:spPr>
          <a:xfrm>
            <a:off x="8216899" y="3480440"/>
            <a:ext cx="2285508" cy="1224546"/>
          </a:xfrm>
          <a:prstGeom prst="rect">
            <a:avLst/>
          </a:prstGeom>
          <a:solidFill>
            <a:srgbClr val="E3DCAB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CB05DEB-D070-4618-A984-9F128556DC7A}"/>
              </a:ext>
            </a:extLst>
          </p:cNvPr>
          <p:cNvCxnSpPr/>
          <p:nvPr/>
        </p:nvCxnSpPr>
        <p:spPr>
          <a:xfrm>
            <a:off x="8343900" y="3633720"/>
            <a:ext cx="195580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37263D2B-847F-4154-BFDA-A11F3A30A1E7}"/>
              </a:ext>
            </a:extLst>
          </p:cNvPr>
          <p:cNvCxnSpPr/>
          <p:nvPr/>
        </p:nvCxnSpPr>
        <p:spPr>
          <a:xfrm>
            <a:off x="8394700" y="3786120"/>
            <a:ext cx="195580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B37A29F9-C486-4E76-AF21-14252BBB163F}"/>
              </a:ext>
            </a:extLst>
          </p:cNvPr>
          <p:cNvCxnSpPr/>
          <p:nvPr/>
        </p:nvCxnSpPr>
        <p:spPr>
          <a:xfrm>
            <a:off x="8420100" y="3925820"/>
            <a:ext cx="195580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5DF03875-F62F-4E8C-BA71-EBE582F5A55B}"/>
              </a:ext>
            </a:extLst>
          </p:cNvPr>
          <p:cNvCxnSpPr/>
          <p:nvPr/>
        </p:nvCxnSpPr>
        <p:spPr>
          <a:xfrm>
            <a:off x="8420100" y="4052820"/>
            <a:ext cx="195580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B80C60F4-1ECE-4743-9407-F5E8369DC22A}"/>
              </a:ext>
            </a:extLst>
          </p:cNvPr>
          <p:cNvCxnSpPr/>
          <p:nvPr/>
        </p:nvCxnSpPr>
        <p:spPr>
          <a:xfrm>
            <a:off x="8432800" y="4192520"/>
            <a:ext cx="195580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0B1D593-26D3-4B8D-91E2-62897D32ADF9}"/>
              </a:ext>
            </a:extLst>
          </p:cNvPr>
          <p:cNvCxnSpPr/>
          <p:nvPr/>
        </p:nvCxnSpPr>
        <p:spPr>
          <a:xfrm>
            <a:off x="8343900" y="4319520"/>
            <a:ext cx="195580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11E9FA33-E8D7-41CF-B121-F34013A81E74}"/>
              </a:ext>
            </a:extLst>
          </p:cNvPr>
          <p:cNvCxnSpPr/>
          <p:nvPr/>
        </p:nvCxnSpPr>
        <p:spPr>
          <a:xfrm>
            <a:off x="8407400" y="4535420"/>
            <a:ext cx="1955800" cy="0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C058D2E-19A6-4AC1-9960-1F8FD2809368}"/>
              </a:ext>
            </a:extLst>
          </p:cNvPr>
          <p:cNvSpPr/>
          <p:nvPr/>
        </p:nvSpPr>
        <p:spPr>
          <a:xfrm>
            <a:off x="7499349" y="3480440"/>
            <a:ext cx="730253" cy="16353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CDC49A99-9B96-476E-8124-D24C38108D14}"/>
              </a:ext>
            </a:extLst>
          </p:cNvPr>
          <p:cNvSpPr/>
          <p:nvPr/>
        </p:nvSpPr>
        <p:spPr>
          <a:xfrm>
            <a:off x="7573390" y="3526014"/>
            <a:ext cx="562991" cy="15897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D73E4F6-DCB0-4280-A100-DA5FB9364A53}"/>
              </a:ext>
            </a:extLst>
          </p:cNvPr>
          <p:cNvCxnSpPr>
            <a:stCxn id="156" idx="1"/>
          </p:cNvCxnSpPr>
          <p:nvPr/>
        </p:nvCxnSpPr>
        <p:spPr>
          <a:xfrm flipV="1">
            <a:off x="7573390" y="4271852"/>
            <a:ext cx="265940" cy="49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750FA3E-B023-4E6F-8545-BEE762918F1F}"/>
              </a:ext>
            </a:extLst>
          </p:cNvPr>
          <p:cNvCxnSpPr>
            <a:endCxn id="155" idx="3"/>
          </p:cNvCxnSpPr>
          <p:nvPr/>
        </p:nvCxnSpPr>
        <p:spPr>
          <a:xfrm>
            <a:off x="7787453" y="4271852"/>
            <a:ext cx="442149" cy="26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0A276A7-D7EA-4287-8242-ACFC28B78263}"/>
              </a:ext>
            </a:extLst>
          </p:cNvPr>
          <p:cNvCxnSpPr/>
          <p:nvPr/>
        </p:nvCxnSpPr>
        <p:spPr>
          <a:xfrm>
            <a:off x="7839330" y="4319520"/>
            <a:ext cx="0" cy="565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7F61EBC-ADAE-4860-8118-184544B144B0}"/>
              </a:ext>
            </a:extLst>
          </p:cNvPr>
          <p:cNvCxnSpPr/>
          <p:nvPr/>
        </p:nvCxnSpPr>
        <p:spPr>
          <a:xfrm>
            <a:off x="7839330" y="4885229"/>
            <a:ext cx="297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8561253-7E7D-46D9-BF1E-F394B5021F9C}"/>
              </a:ext>
            </a:extLst>
          </p:cNvPr>
          <p:cNvCxnSpPr/>
          <p:nvPr/>
        </p:nvCxnSpPr>
        <p:spPr>
          <a:xfrm flipH="1">
            <a:off x="7573390" y="4885229"/>
            <a:ext cx="214063" cy="230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E7FC4B8-DEBF-4FAA-BA42-896D75193B22}"/>
              </a:ext>
            </a:extLst>
          </p:cNvPr>
          <p:cNvSpPr/>
          <p:nvPr/>
        </p:nvSpPr>
        <p:spPr>
          <a:xfrm>
            <a:off x="6616485" y="4269502"/>
            <a:ext cx="764029" cy="10009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B1FB7EE0-CA9F-4E58-8DAE-6D1D3D27C0B7}"/>
              </a:ext>
            </a:extLst>
          </p:cNvPr>
          <p:cNvSpPr/>
          <p:nvPr/>
        </p:nvSpPr>
        <p:spPr>
          <a:xfrm>
            <a:off x="6564608" y="4501667"/>
            <a:ext cx="136755" cy="6237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8D179354-D8E8-4762-B910-030D4F15826B}"/>
              </a:ext>
            </a:extLst>
          </p:cNvPr>
          <p:cNvSpPr/>
          <p:nvPr/>
        </p:nvSpPr>
        <p:spPr>
          <a:xfrm>
            <a:off x="7736161" y="3513628"/>
            <a:ext cx="302940" cy="74040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: Single Corner Rounded 172">
            <a:extLst>
              <a:ext uri="{FF2B5EF4-FFF2-40B4-BE49-F238E27FC236}">
                <a16:creationId xmlns:a16="http://schemas.microsoft.com/office/drawing/2014/main" id="{0272E8A2-30D1-4E4A-8258-77E2E55A1645}"/>
              </a:ext>
            </a:extLst>
          </p:cNvPr>
          <p:cNvSpPr/>
          <p:nvPr/>
        </p:nvSpPr>
        <p:spPr>
          <a:xfrm>
            <a:off x="7825821" y="3588629"/>
            <a:ext cx="45719" cy="111751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: Single Corner Rounded 173">
            <a:extLst>
              <a:ext uri="{FF2B5EF4-FFF2-40B4-BE49-F238E27FC236}">
                <a16:creationId xmlns:a16="http://schemas.microsoft.com/office/drawing/2014/main" id="{A65D961F-CE60-4FB1-87D3-4962F3E3B2BF}"/>
              </a:ext>
            </a:extLst>
          </p:cNvPr>
          <p:cNvSpPr/>
          <p:nvPr/>
        </p:nvSpPr>
        <p:spPr>
          <a:xfrm>
            <a:off x="7927419" y="3574511"/>
            <a:ext cx="45719" cy="111751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: Single Corner Rounded 175">
            <a:extLst>
              <a:ext uri="{FF2B5EF4-FFF2-40B4-BE49-F238E27FC236}">
                <a16:creationId xmlns:a16="http://schemas.microsoft.com/office/drawing/2014/main" id="{C461000E-D4C3-4F39-8013-5CC5306579B9}"/>
              </a:ext>
            </a:extLst>
          </p:cNvPr>
          <p:cNvSpPr/>
          <p:nvPr/>
        </p:nvSpPr>
        <p:spPr>
          <a:xfrm>
            <a:off x="7851221" y="3741029"/>
            <a:ext cx="45719" cy="111751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: Single Corner Rounded 176">
            <a:extLst>
              <a:ext uri="{FF2B5EF4-FFF2-40B4-BE49-F238E27FC236}">
                <a16:creationId xmlns:a16="http://schemas.microsoft.com/office/drawing/2014/main" id="{86FC94FD-CBB5-4D3C-BCA0-A7F263E43E70}"/>
              </a:ext>
            </a:extLst>
          </p:cNvPr>
          <p:cNvSpPr/>
          <p:nvPr/>
        </p:nvSpPr>
        <p:spPr>
          <a:xfrm>
            <a:off x="7952819" y="3726911"/>
            <a:ext cx="45719" cy="111751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ectangle: Single Corner Rounded 178">
            <a:extLst>
              <a:ext uri="{FF2B5EF4-FFF2-40B4-BE49-F238E27FC236}">
                <a16:creationId xmlns:a16="http://schemas.microsoft.com/office/drawing/2014/main" id="{F738A1F3-0CE3-456A-8FCF-7CC725301C6E}"/>
              </a:ext>
            </a:extLst>
          </p:cNvPr>
          <p:cNvSpPr/>
          <p:nvPr/>
        </p:nvSpPr>
        <p:spPr>
          <a:xfrm>
            <a:off x="7825821" y="3893429"/>
            <a:ext cx="45719" cy="111751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: Single Corner Rounded 179">
            <a:extLst>
              <a:ext uri="{FF2B5EF4-FFF2-40B4-BE49-F238E27FC236}">
                <a16:creationId xmlns:a16="http://schemas.microsoft.com/office/drawing/2014/main" id="{8394728B-9B91-4FB4-BC87-619DE6D35970}"/>
              </a:ext>
            </a:extLst>
          </p:cNvPr>
          <p:cNvSpPr/>
          <p:nvPr/>
        </p:nvSpPr>
        <p:spPr>
          <a:xfrm>
            <a:off x="7927419" y="3879311"/>
            <a:ext cx="45719" cy="111751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3697A4EC-04A3-493B-BD2C-9F8657AE6EA2}"/>
              </a:ext>
            </a:extLst>
          </p:cNvPr>
          <p:cNvSpPr txBox="1"/>
          <p:nvPr/>
        </p:nvSpPr>
        <p:spPr>
          <a:xfrm>
            <a:off x="7544325" y="3521364"/>
            <a:ext cx="562991" cy="215444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PARKER</a:t>
            </a:r>
          </a:p>
        </p:txBody>
      </p:sp>
      <p:sp>
        <p:nvSpPr>
          <p:cNvPr id="184" name="Cube 183">
            <a:extLst>
              <a:ext uri="{FF2B5EF4-FFF2-40B4-BE49-F238E27FC236}">
                <a16:creationId xmlns:a16="http://schemas.microsoft.com/office/drawing/2014/main" id="{948A1784-6D9C-41AD-AB4A-5B9ED469C1BB}"/>
              </a:ext>
            </a:extLst>
          </p:cNvPr>
          <p:cNvSpPr/>
          <p:nvPr/>
        </p:nvSpPr>
        <p:spPr>
          <a:xfrm>
            <a:off x="5587111" y="5270500"/>
            <a:ext cx="2252219" cy="1391963"/>
          </a:xfrm>
          <a:prstGeom prst="cube">
            <a:avLst>
              <a:gd name="adj" fmla="val 3928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209CED-282B-4028-A3A9-684C9B4E3EE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544" y="2641184"/>
            <a:ext cx="653501" cy="418613"/>
          </a:xfrm>
          <a:prstGeom prst="rect">
            <a:avLst/>
          </a:prstGeom>
        </p:spPr>
      </p:pic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2A27F1EA-4E32-4119-9CF4-58ADD02A78A4}"/>
              </a:ext>
            </a:extLst>
          </p:cNvPr>
          <p:cNvCxnSpPr>
            <a:endCxn id="107" idx="3"/>
          </p:cNvCxnSpPr>
          <p:nvPr/>
        </p:nvCxnSpPr>
        <p:spPr>
          <a:xfrm flipV="1">
            <a:off x="3998331" y="2601402"/>
            <a:ext cx="1239593" cy="44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42CAB0C4-EDD7-49BF-992F-20B5D54FEA88}"/>
              </a:ext>
            </a:extLst>
          </p:cNvPr>
          <p:cNvSpPr/>
          <p:nvPr/>
        </p:nvSpPr>
        <p:spPr>
          <a:xfrm>
            <a:off x="1558948" y="2004718"/>
            <a:ext cx="3777702" cy="1144009"/>
          </a:xfrm>
          <a:prstGeom prst="rect">
            <a:avLst/>
          </a:prstGeom>
          <a:solidFill>
            <a:srgbClr val="FFFFFF">
              <a:alpha val="40000"/>
            </a:srgbClr>
          </a:solidFill>
          <a:ln w="28575">
            <a:solidFill>
              <a:srgbClr val="FF0000">
                <a:alpha val="43137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71B0DA9D-7C1C-4DCA-AF25-785DA0ECAB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26143" y="3684916"/>
            <a:ext cx="999819" cy="1049134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8755BF84-FC98-4FE3-9A24-4FF2B1A6A316}"/>
              </a:ext>
            </a:extLst>
          </p:cNvPr>
          <p:cNvSpPr txBox="1"/>
          <p:nvPr/>
        </p:nvSpPr>
        <p:spPr>
          <a:xfrm>
            <a:off x="5260119" y="3315584"/>
            <a:ext cx="213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!ATOMCLOCK(.G</a:t>
            </a:r>
            <a:r>
              <a:rPr lang="en-US" sz="800" strike="sngStrike" dirty="0"/>
              <a:t>.KAMERA)</a:t>
            </a:r>
          </a:p>
        </p:txBody>
      </p:sp>
      <p:pic>
        <p:nvPicPr>
          <p:cNvPr id="192" name="Picture 191">
            <a:extLst>
              <a:ext uri="{FF2B5EF4-FFF2-40B4-BE49-F238E27FC236}">
                <a16:creationId xmlns:a16="http://schemas.microsoft.com/office/drawing/2014/main" id="{C814592C-CC1C-4833-A6A7-3BCE37455C8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012" y="3665005"/>
            <a:ext cx="647208" cy="362436"/>
          </a:xfrm>
          <a:prstGeom prst="rect">
            <a:avLst/>
          </a:prstGeom>
        </p:spPr>
      </p:pic>
      <p:sp>
        <p:nvSpPr>
          <p:cNvPr id="188" name="Oval 187">
            <a:extLst>
              <a:ext uri="{FF2B5EF4-FFF2-40B4-BE49-F238E27FC236}">
                <a16:creationId xmlns:a16="http://schemas.microsoft.com/office/drawing/2014/main" id="{47924F14-7467-4EB4-871B-4B4307314FD0}"/>
              </a:ext>
            </a:extLst>
          </p:cNvPr>
          <p:cNvSpPr/>
          <p:nvPr/>
        </p:nvSpPr>
        <p:spPr>
          <a:xfrm>
            <a:off x="6702294" y="3612348"/>
            <a:ext cx="639324" cy="6237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1B8D3743-46B0-4EC2-B7BD-F9F10379F4BB}"/>
              </a:ext>
            </a:extLst>
          </p:cNvPr>
          <p:cNvSpPr txBox="1"/>
          <p:nvPr/>
        </p:nvSpPr>
        <p:spPr>
          <a:xfrm>
            <a:off x="6541916" y="4017262"/>
            <a:ext cx="867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St. </a:t>
            </a:r>
            <a:r>
              <a:rPr lang="en-US" sz="800" strike="sngStrike" dirty="0" err="1"/>
              <a:t>Francsi.Angla</a:t>
            </a:r>
            <a:endParaRPr lang="en-US" sz="800" strike="sngStrike" dirty="0"/>
          </a:p>
        </p:txBody>
      </p: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AC21D15-9311-4A0A-95D5-6B2FDAC4BC24}"/>
              </a:ext>
            </a:extLst>
          </p:cNvPr>
          <p:cNvCxnSpPr>
            <a:stCxn id="189" idx="0"/>
          </p:cNvCxnSpPr>
          <p:nvPr/>
        </p:nvCxnSpPr>
        <p:spPr>
          <a:xfrm>
            <a:off x="5926052" y="3684916"/>
            <a:ext cx="866699" cy="306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A99C7E4D-2A84-4B89-89F1-60ABFCC5AD55}"/>
              </a:ext>
            </a:extLst>
          </p:cNvPr>
          <p:cNvSpPr/>
          <p:nvPr/>
        </p:nvSpPr>
        <p:spPr>
          <a:xfrm>
            <a:off x="7840155" y="6309662"/>
            <a:ext cx="3064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solidFill>
                  <a:srgbClr val="212529"/>
                </a:solidFill>
                <a:latin typeface="-apple-system"/>
              </a:rPr>
              <a:t>ICC judges issue arrest warrants against Vladimir Vladimirovich Putin</a:t>
            </a:r>
            <a:endParaRPr lang="en-US" sz="900" b="1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  <p:pic>
        <p:nvPicPr>
          <p:cNvPr id="197" name="Picture 196">
            <a:extLst>
              <a:ext uri="{FF2B5EF4-FFF2-40B4-BE49-F238E27FC236}">
                <a16:creationId xmlns:a16="http://schemas.microsoft.com/office/drawing/2014/main" id="{FA766B2A-0585-4D87-AE97-40608563DC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72955" y="5933125"/>
            <a:ext cx="798773" cy="370738"/>
          </a:xfrm>
          <a:prstGeom prst="rect">
            <a:avLst/>
          </a:prstGeom>
        </p:spPr>
      </p:pic>
      <p:sp>
        <p:nvSpPr>
          <p:cNvPr id="198" name="Cube 197">
            <a:extLst>
              <a:ext uri="{FF2B5EF4-FFF2-40B4-BE49-F238E27FC236}">
                <a16:creationId xmlns:a16="http://schemas.microsoft.com/office/drawing/2014/main" id="{4CCBA5F9-8F91-42D3-B5C9-7BFD15EA78F9}"/>
              </a:ext>
            </a:extLst>
          </p:cNvPr>
          <p:cNvSpPr/>
          <p:nvPr/>
        </p:nvSpPr>
        <p:spPr>
          <a:xfrm>
            <a:off x="9424418" y="5352461"/>
            <a:ext cx="1198979" cy="980040"/>
          </a:xfrm>
          <a:prstGeom prst="cube">
            <a:avLst>
              <a:gd name="adj" fmla="val 39286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Cube 198">
            <a:extLst>
              <a:ext uri="{FF2B5EF4-FFF2-40B4-BE49-F238E27FC236}">
                <a16:creationId xmlns:a16="http://schemas.microsoft.com/office/drawing/2014/main" id="{FDF7058F-B5EE-4CD1-A53B-AD528AB7DAE0}"/>
              </a:ext>
            </a:extLst>
          </p:cNvPr>
          <p:cNvSpPr/>
          <p:nvPr/>
        </p:nvSpPr>
        <p:spPr>
          <a:xfrm>
            <a:off x="10056268" y="5122097"/>
            <a:ext cx="525512" cy="652512"/>
          </a:xfrm>
          <a:prstGeom prst="cube">
            <a:avLst>
              <a:gd name="adj" fmla="val 58620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D9873F25-22F7-4B09-964A-1294989E06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13200" y="3245613"/>
            <a:ext cx="743238" cy="454767"/>
          </a:xfrm>
          <a:prstGeom prst="rect">
            <a:avLst/>
          </a:prstGeom>
        </p:spPr>
      </p:pic>
      <p:sp>
        <p:nvSpPr>
          <p:cNvPr id="201" name="Rectangle 200">
            <a:extLst>
              <a:ext uri="{FF2B5EF4-FFF2-40B4-BE49-F238E27FC236}">
                <a16:creationId xmlns:a16="http://schemas.microsoft.com/office/drawing/2014/main" id="{8AA42EF2-B5B5-4936-BCE1-B6318F5AEE1F}"/>
              </a:ext>
            </a:extLst>
          </p:cNvPr>
          <p:cNvSpPr/>
          <p:nvPr/>
        </p:nvSpPr>
        <p:spPr>
          <a:xfrm>
            <a:off x="5005151" y="3325225"/>
            <a:ext cx="5687057" cy="33944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50D572A5-1B94-4C64-A1E3-08F35AEF719A}"/>
              </a:ext>
            </a:extLst>
          </p:cNvPr>
          <p:cNvCxnSpPr/>
          <p:nvPr/>
        </p:nvCxnSpPr>
        <p:spPr>
          <a:xfrm>
            <a:off x="11113200" y="2907974"/>
            <a:ext cx="743238" cy="1119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>
            <a:extLst>
              <a:ext uri="{FF2B5EF4-FFF2-40B4-BE49-F238E27FC236}">
                <a16:creationId xmlns:a16="http://schemas.microsoft.com/office/drawing/2014/main" id="{8C8C1994-7AAD-4E52-BB5F-0A4E4F1B965D}"/>
              </a:ext>
            </a:extLst>
          </p:cNvPr>
          <p:cNvSpPr/>
          <p:nvPr/>
        </p:nvSpPr>
        <p:spPr>
          <a:xfrm>
            <a:off x="11045003" y="3296232"/>
            <a:ext cx="1092813" cy="8082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C69D82E9-650C-4739-94C9-6C6273531D9E}"/>
              </a:ext>
            </a:extLst>
          </p:cNvPr>
          <p:cNvCxnSpPr/>
          <p:nvPr/>
        </p:nvCxnSpPr>
        <p:spPr>
          <a:xfrm flipV="1">
            <a:off x="6096000" y="4192520"/>
            <a:ext cx="2675728" cy="1852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EB0F8DC-6679-4C00-B161-E81D04891B1F}"/>
              </a:ext>
            </a:extLst>
          </p:cNvPr>
          <p:cNvSpPr/>
          <p:nvPr/>
        </p:nvSpPr>
        <p:spPr>
          <a:xfrm>
            <a:off x="70842" y="911978"/>
            <a:ext cx="12066974" cy="58077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08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1FF876B-C293-42A9-98B9-93A0B6AF859B}"/>
              </a:ext>
            </a:extLst>
          </p:cNvPr>
          <p:cNvSpPr txBox="1"/>
          <p:nvPr/>
        </p:nvSpPr>
        <p:spPr>
          <a:xfrm>
            <a:off x="3384934" y="2505670"/>
            <a:ext cx="6372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ATOMBUNKER(HAHN)</a:t>
            </a:r>
          </a:p>
          <a:p>
            <a:r>
              <a:rPr lang="en-US" sz="5400" dirty="0"/>
              <a:t>.</a:t>
            </a:r>
            <a:r>
              <a:rPr lang="en-US" sz="5400" dirty="0" err="1"/>
              <a:t>IPX.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15C670-9E01-4C6A-913F-520E88A30085}"/>
              </a:ext>
            </a:extLst>
          </p:cNvPr>
          <p:cNvSpPr/>
          <p:nvPr/>
        </p:nvSpPr>
        <p:spPr>
          <a:xfrm>
            <a:off x="9194800" y="1028700"/>
            <a:ext cx="29972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9CFF08-3325-4686-A80D-B296D187C095}"/>
              </a:ext>
            </a:extLst>
          </p:cNvPr>
          <p:cNvSpPr/>
          <p:nvPr/>
        </p:nvSpPr>
        <p:spPr>
          <a:xfrm>
            <a:off x="10019547" y="985833"/>
            <a:ext cx="2172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Rudolf-Diesel-Strasse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74427-775C-46AC-8C7A-F0903C6ABE20}"/>
              </a:ext>
            </a:extLst>
          </p:cNvPr>
          <p:cNvSpPr txBox="1"/>
          <p:nvPr/>
        </p:nvSpPr>
        <p:spPr>
          <a:xfrm>
            <a:off x="10129784" y="1168845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GAS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A88BE2-7B84-4934-8177-C64380D8131B}"/>
              </a:ext>
            </a:extLst>
          </p:cNvPr>
          <p:cNvCxnSpPr/>
          <p:nvPr/>
        </p:nvCxnSpPr>
        <p:spPr>
          <a:xfrm flipV="1">
            <a:off x="10129784" y="1028700"/>
            <a:ext cx="855716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AC6D77-96F0-4F31-8ED8-976785B94996}"/>
              </a:ext>
            </a:extLst>
          </p:cNvPr>
          <p:cNvCxnSpPr/>
          <p:nvPr/>
        </p:nvCxnSpPr>
        <p:spPr>
          <a:xfrm>
            <a:off x="10019547" y="1168845"/>
            <a:ext cx="2274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34ACE3-4E5E-4479-B4D0-9E79109E5BBF}"/>
              </a:ext>
            </a:extLst>
          </p:cNvPr>
          <p:cNvCxnSpPr/>
          <p:nvPr/>
        </p:nvCxnSpPr>
        <p:spPr>
          <a:xfrm flipV="1">
            <a:off x="8191500" y="3086100"/>
            <a:ext cx="3937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92F396F-3C16-4265-BB2E-24506B3AF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594" y="4279446"/>
            <a:ext cx="2284205" cy="130525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0AC5D8-3C5C-47C3-B10F-DC82E2403B92}"/>
              </a:ext>
            </a:extLst>
          </p:cNvPr>
          <p:cNvCxnSpPr>
            <a:cxnSpLocks/>
          </p:cNvCxnSpPr>
          <p:nvPr/>
        </p:nvCxnSpPr>
        <p:spPr>
          <a:xfrm>
            <a:off x="5181600" y="3921846"/>
            <a:ext cx="1612900" cy="82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B4A597B-20B6-4BE9-A38A-32C0F1CF20FD}"/>
              </a:ext>
            </a:extLst>
          </p:cNvPr>
          <p:cNvSpPr txBox="1"/>
          <p:nvPr/>
        </p:nvSpPr>
        <p:spPr>
          <a:xfrm>
            <a:off x="4595126" y="3562760"/>
            <a:ext cx="369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HOMCIDE:LUX:VHS.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kim.</a:t>
            </a:r>
            <a:r>
              <a:rPr lang="en-US" sz="900" strike="sngStrike" dirty="0" err="1"/>
              <a:t>marx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angle.flea</a:t>
            </a:r>
            <a:r>
              <a:rPr lang="en-US" sz="900" strike="sngStrike" dirty="0"/>
              <a:t>). </a:t>
            </a:r>
            <a:endParaRPr lang="en-US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E11A69-A6E2-4AAC-A47B-0CBC1C73274F}"/>
              </a:ext>
            </a:extLst>
          </p:cNvPr>
          <p:cNvSpPr txBox="1"/>
          <p:nvPr/>
        </p:nvSpPr>
        <p:spPr>
          <a:xfrm>
            <a:off x="7583155" y="242655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(max-plank)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F3FA770-D3FC-4179-82ED-F58AE53D9FA7}"/>
              </a:ext>
            </a:extLst>
          </p:cNvPr>
          <p:cNvCxnSpPr/>
          <p:nvPr/>
        </p:nvCxnSpPr>
        <p:spPr>
          <a:xfrm>
            <a:off x="7721600" y="2795885"/>
            <a:ext cx="2035591" cy="2902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B1CBF85-79B4-4D12-8D73-4AAC809AC11B}"/>
              </a:ext>
            </a:extLst>
          </p:cNvPr>
          <p:cNvSpPr txBox="1"/>
          <p:nvPr/>
        </p:nvSpPr>
        <p:spPr>
          <a:xfrm>
            <a:off x="8115300" y="2340845"/>
            <a:ext cx="1420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HOMICIDE:LUX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waldorf,Sap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lindner</a:t>
            </a:r>
            <a:r>
              <a:rPr lang="en-US" sz="800" strike="sngStrike" dirty="0"/>
              <a:t>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BC01CD0-EDEB-44A4-85E4-3353A361CEA6}"/>
              </a:ext>
            </a:extLst>
          </p:cNvPr>
          <p:cNvSpPr/>
          <p:nvPr/>
        </p:nvSpPr>
        <p:spPr>
          <a:xfrm>
            <a:off x="3181618" y="2373632"/>
            <a:ext cx="6575573" cy="32110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948883-8B0A-4AD5-B4D6-6ED9F68C616C}"/>
              </a:ext>
            </a:extLst>
          </p:cNvPr>
          <p:cNvSpPr txBox="1"/>
          <p:nvPr/>
        </p:nvSpPr>
        <p:spPr>
          <a:xfrm>
            <a:off x="571500" y="13551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5CE40B7-75A2-4F59-8257-DE1CC1338D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01" y="178896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90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D9873F25-22F7-4B09-964A-1294989E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492" y="2998071"/>
            <a:ext cx="4727852" cy="2892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082D84E-8E63-41A2-81B1-011308AD616D}"/>
              </a:ext>
            </a:extLst>
          </p:cNvPr>
          <p:cNvSpPr txBox="1"/>
          <p:nvPr/>
        </p:nvSpPr>
        <p:spPr>
          <a:xfrm>
            <a:off x="1448190" y="4259826"/>
            <a:ext cx="422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</a:t>
            </a:r>
            <a:r>
              <a:rPr lang="en-US" strike="sngStrike" dirty="0"/>
              <a:t>.Gorbahce(Depress, DEA(</a:t>
            </a:r>
            <a:r>
              <a:rPr lang="en-US" strike="sngStrike" dirty="0" err="1"/>
              <a:t>extasy,MDMA</a:t>
            </a:r>
            <a:r>
              <a:rPr lang="en-US" strike="sngStrike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FA97FE-19E4-44BE-8F38-64C678416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794" y="1750868"/>
            <a:ext cx="1293686" cy="74092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B223D27-5CB3-4EE8-ABE9-46D140EA0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020" y="1813356"/>
            <a:ext cx="798773" cy="370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9EA1A-ED89-417A-B65D-C2C12158A9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534" y="2037180"/>
            <a:ext cx="929984" cy="6188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15516D-497E-4A3C-A8CC-48C014BF861C}"/>
              </a:ext>
            </a:extLst>
          </p:cNvPr>
          <p:cNvCxnSpPr/>
          <p:nvPr/>
        </p:nvCxnSpPr>
        <p:spPr>
          <a:xfrm>
            <a:off x="6822534" y="1844688"/>
            <a:ext cx="1193800" cy="9025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235D1E93-F8C2-434D-AD09-D20FE9F07A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02" y="2011127"/>
            <a:ext cx="1020167" cy="571293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1FAC953-6746-4C3F-BF9F-1DF0A25537C6}"/>
              </a:ext>
            </a:extLst>
          </p:cNvPr>
          <p:cNvCxnSpPr/>
          <p:nvPr/>
        </p:nvCxnSpPr>
        <p:spPr>
          <a:xfrm>
            <a:off x="7668264" y="1885081"/>
            <a:ext cx="1193800" cy="9025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CAEA730-02CC-4DA4-9864-1BCAF1C11B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49" y="1998725"/>
            <a:ext cx="388422" cy="583695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2330671-2C56-4B34-8ECF-765A0B9328A0}"/>
              </a:ext>
            </a:extLst>
          </p:cNvPr>
          <p:cNvCxnSpPr/>
          <p:nvPr/>
        </p:nvCxnSpPr>
        <p:spPr>
          <a:xfrm>
            <a:off x="8595262" y="1839146"/>
            <a:ext cx="1193800" cy="9025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2C70D9E4-825F-4CC2-8D12-C90589203961}"/>
              </a:ext>
            </a:extLst>
          </p:cNvPr>
          <p:cNvSpPr/>
          <p:nvPr/>
        </p:nvSpPr>
        <p:spPr>
          <a:xfrm>
            <a:off x="5754019" y="1698753"/>
            <a:ext cx="5687057" cy="955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F20B1DF-B51A-4681-AAB2-4EB1D1EF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190" y="1249794"/>
            <a:ext cx="2619375" cy="174307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706BFE8-7C36-492E-9713-7C91587244A9}"/>
              </a:ext>
            </a:extLst>
          </p:cNvPr>
          <p:cNvCxnSpPr/>
          <p:nvPr/>
        </p:nvCxnSpPr>
        <p:spPr>
          <a:xfrm flipV="1">
            <a:off x="927100" y="819467"/>
            <a:ext cx="2184400" cy="26095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CB73B0D1-5525-47F6-B424-BDA6033BFC44}"/>
              </a:ext>
            </a:extLst>
          </p:cNvPr>
          <p:cNvSpPr/>
          <p:nvPr/>
        </p:nvSpPr>
        <p:spPr>
          <a:xfrm>
            <a:off x="1310134" y="1139956"/>
            <a:ext cx="2912544" cy="19568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B04EED0-ACB7-40D0-912F-A05796F7F63E}"/>
              </a:ext>
            </a:extLst>
          </p:cNvPr>
          <p:cNvSpPr/>
          <p:nvPr/>
        </p:nvSpPr>
        <p:spPr>
          <a:xfrm>
            <a:off x="1928155" y="4259826"/>
            <a:ext cx="3598979" cy="4032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8E36B8-9055-4B6C-AF90-C62D9E801B53}"/>
              </a:ext>
            </a:extLst>
          </p:cNvPr>
          <p:cNvSpPr txBox="1"/>
          <p:nvPr/>
        </p:nvSpPr>
        <p:spPr>
          <a:xfrm>
            <a:off x="1771362" y="4629158"/>
            <a:ext cx="3804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CHARLIE( </a:t>
            </a:r>
            <a:r>
              <a:rPr lang="en-US" sz="800" strike="sngStrike" dirty="0" err="1"/>
              <a:t>Hertie,ghoeh</a:t>
            </a:r>
            <a:r>
              <a:rPr lang="en-US" sz="800" strike="sngStrike" dirty="0"/>
              <a:t>(depress; </a:t>
            </a:r>
            <a:r>
              <a:rPr lang="en-US" sz="800" strike="sngStrike" dirty="0" err="1"/>
              <a:t>aquisition</a:t>
            </a:r>
            <a:r>
              <a:rPr lang="en-US" dirty="0"/>
              <a:t>)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0F68145-5502-4285-AA47-0DF8794DF49E}"/>
              </a:ext>
            </a:extLst>
          </p:cNvPr>
          <p:cNvSpPr/>
          <p:nvPr/>
        </p:nvSpPr>
        <p:spPr>
          <a:xfrm>
            <a:off x="9324204" y="3938065"/>
            <a:ext cx="632011" cy="46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3A72BA4-58F5-478B-ACC7-6AF249A03947}"/>
              </a:ext>
            </a:extLst>
          </p:cNvPr>
          <p:cNvSpPr/>
          <p:nvPr/>
        </p:nvSpPr>
        <p:spPr>
          <a:xfrm>
            <a:off x="9323401" y="4403508"/>
            <a:ext cx="632011" cy="46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B794B2-52ED-444B-B23A-08F9697179EA}"/>
              </a:ext>
            </a:extLst>
          </p:cNvPr>
          <p:cNvSpPr/>
          <p:nvPr/>
        </p:nvSpPr>
        <p:spPr>
          <a:xfrm>
            <a:off x="8595262" y="4259826"/>
            <a:ext cx="632011" cy="46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795E328-F761-459E-8169-AB58D698D500}"/>
              </a:ext>
            </a:extLst>
          </p:cNvPr>
          <p:cNvSpPr/>
          <p:nvPr/>
        </p:nvSpPr>
        <p:spPr>
          <a:xfrm>
            <a:off x="8747662" y="4622509"/>
            <a:ext cx="632011" cy="46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809D489E-6B21-410F-8FCA-4247BED31A9A}"/>
              </a:ext>
            </a:extLst>
          </p:cNvPr>
          <p:cNvSpPr/>
          <p:nvPr/>
        </p:nvSpPr>
        <p:spPr>
          <a:xfrm>
            <a:off x="8472808" y="3784892"/>
            <a:ext cx="754465" cy="62718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DEA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86F761CA-BC9A-41F9-A7FF-C68A966F71A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32" y="4020707"/>
            <a:ext cx="451056" cy="30015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F36BA-461D-4EEC-8221-A4EA72E9E383}"/>
              </a:ext>
            </a:extLst>
          </p:cNvPr>
          <p:cNvCxnSpPr/>
          <p:nvPr/>
        </p:nvCxnSpPr>
        <p:spPr>
          <a:xfrm>
            <a:off x="6944454" y="3784892"/>
            <a:ext cx="723810" cy="6271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A1EB8F16-04A0-428D-847D-60E41728F2CF}"/>
              </a:ext>
            </a:extLst>
          </p:cNvPr>
          <p:cNvSpPr/>
          <p:nvPr/>
        </p:nvSpPr>
        <p:spPr>
          <a:xfrm>
            <a:off x="5668448" y="2734519"/>
            <a:ext cx="5687057" cy="33944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75B74-818A-4523-8D72-56DCB27034C7}"/>
              </a:ext>
            </a:extLst>
          </p:cNvPr>
          <p:cNvSpPr/>
          <p:nvPr/>
        </p:nvSpPr>
        <p:spPr>
          <a:xfrm>
            <a:off x="5576122" y="1128894"/>
            <a:ext cx="5864954" cy="543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5345A1-B0B7-4F19-8AC7-CB94FF8BD4CE}"/>
              </a:ext>
            </a:extLst>
          </p:cNvPr>
          <p:cNvCxnSpPr/>
          <p:nvPr/>
        </p:nvCxnSpPr>
        <p:spPr>
          <a:xfrm>
            <a:off x="6153406" y="989164"/>
            <a:ext cx="669128" cy="440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8B0C8B-1BED-4A13-9566-1978F6D493A5}"/>
              </a:ext>
            </a:extLst>
          </p:cNvPr>
          <p:cNvCxnSpPr/>
          <p:nvPr/>
        </p:nvCxnSpPr>
        <p:spPr>
          <a:xfrm>
            <a:off x="6305806" y="1141564"/>
            <a:ext cx="669128" cy="440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8E340BB-AA32-4CC4-9F9F-50E473BCD7DB}"/>
              </a:ext>
            </a:extLst>
          </p:cNvPr>
          <p:cNvCxnSpPr/>
          <p:nvPr/>
        </p:nvCxnSpPr>
        <p:spPr>
          <a:xfrm>
            <a:off x="6458206" y="1293964"/>
            <a:ext cx="669128" cy="440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7DAB5FE-8BA6-4740-AB09-8B3CE7EA4B8A}"/>
              </a:ext>
            </a:extLst>
          </p:cNvPr>
          <p:cNvCxnSpPr/>
          <p:nvPr/>
        </p:nvCxnSpPr>
        <p:spPr>
          <a:xfrm>
            <a:off x="7306359" y="1203626"/>
            <a:ext cx="669128" cy="440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FBA0480-33B4-4EF7-BBEA-AC2C9C1B398A}"/>
              </a:ext>
            </a:extLst>
          </p:cNvPr>
          <p:cNvCxnSpPr/>
          <p:nvPr/>
        </p:nvCxnSpPr>
        <p:spPr>
          <a:xfrm>
            <a:off x="7659505" y="1139956"/>
            <a:ext cx="669128" cy="440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3CF4EA8-7E3F-42F3-BC05-233FE6851988}"/>
              </a:ext>
            </a:extLst>
          </p:cNvPr>
          <p:cNvSpPr/>
          <p:nvPr/>
        </p:nvSpPr>
        <p:spPr>
          <a:xfrm flipV="1">
            <a:off x="8606277" y="1385561"/>
            <a:ext cx="72751" cy="2661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34EEB07-D9F5-435C-9FB4-05076C581A4E}"/>
              </a:ext>
            </a:extLst>
          </p:cNvPr>
          <p:cNvSpPr/>
          <p:nvPr/>
        </p:nvSpPr>
        <p:spPr>
          <a:xfrm>
            <a:off x="8567758" y="1130789"/>
            <a:ext cx="130113" cy="458527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89EA14-5819-4302-9B2A-E3B48387F77E}"/>
              </a:ext>
            </a:extLst>
          </p:cNvPr>
          <p:cNvCxnSpPr/>
          <p:nvPr/>
        </p:nvCxnSpPr>
        <p:spPr>
          <a:xfrm flipV="1">
            <a:off x="8194134" y="1128894"/>
            <a:ext cx="1033139" cy="3004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20838B2-C068-4A49-9DA6-51C9BBA94D2F}"/>
              </a:ext>
            </a:extLst>
          </p:cNvPr>
          <p:cNvSpPr/>
          <p:nvPr/>
        </p:nvSpPr>
        <p:spPr>
          <a:xfrm>
            <a:off x="5658435" y="1701911"/>
            <a:ext cx="5814154" cy="46375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69EE8E2-9601-4408-8975-1123E9B9B253}"/>
              </a:ext>
            </a:extLst>
          </p:cNvPr>
          <p:cNvSpPr/>
          <p:nvPr/>
        </p:nvSpPr>
        <p:spPr>
          <a:xfrm>
            <a:off x="927100" y="1139956"/>
            <a:ext cx="4602891" cy="51963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86C43E4-01AB-4AEC-A132-A2F87D42E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40" y="1507167"/>
            <a:ext cx="925419" cy="530013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B30374D2-6CA2-4131-9150-38C5389C5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54" y="1037241"/>
            <a:ext cx="798773" cy="3707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0317B2E-881B-4550-863D-40D9709D27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46" y="1072638"/>
            <a:ext cx="1236399" cy="926106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FF7D773F-D3D1-4378-8C56-644F066070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0" y="2248318"/>
            <a:ext cx="2143125" cy="2143125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6E4C5A91-3292-40F3-AC4E-9F3D7AFEB2DA}"/>
              </a:ext>
            </a:extLst>
          </p:cNvPr>
          <p:cNvSpPr/>
          <p:nvPr/>
        </p:nvSpPr>
        <p:spPr>
          <a:xfrm>
            <a:off x="9194800" y="1028700"/>
            <a:ext cx="29972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11D3F0D-C994-4A76-95C3-29E9AF14757F}"/>
              </a:ext>
            </a:extLst>
          </p:cNvPr>
          <p:cNvSpPr/>
          <p:nvPr/>
        </p:nvSpPr>
        <p:spPr>
          <a:xfrm>
            <a:off x="10019547" y="985833"/>
            <a:ext cx="2172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Rudolf-Diesel-Strasse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B42BE368-2D57-4AAB-9785-D7B17BDB4B84}"/>
              </a:ext>
            </a:extLst>
          </p:cNvPr>
          <p:cNvSpPr txBox="1"/>
          <p:nvPr/>
        </p:nvSpPr>
        <p:spPr>
          <a:xfrm>
            <a:off x="10129784" y="1168845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GAS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6781D68-1F41-4B6A-BC79-4C5893CEC662}"/>
              </a:ext>
            </a:extLst>
          </p:cNvPr>
          <p:cNvCxnSpPr/>
          <p:nvPr/>
        </p:nvCxnSpPr>
        <p:spPr>
          <a:xfrm>
            <a:off x="10019547" y="1168845"/>
            <a:ext cx="2274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10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D9873F25-22F7-4B09-964A-1294989E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736" y="2913685"/>
            <a:ext cx="4727852" cy="289284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B223D27-5CB3-4EE8-ABE9-46D140EA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020" y="1813356"/>
            <a:ext cx="798773" cy="3707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B9EA1A-ED89-417A-B65D-C2C12158A9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534" y="2037180"/>
            <a:ext cx="929984" cy="61886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15516D-497E-4A3C-A8CC-48C014BF861C}"/>
              </a:ext>
            </a:extLst>
          </p:cNvPr>
          <p:cNvCxnSpPr/>
          <p:nvPr/>
        </p:nvCxnSpPr>
        <p:spPr>
          <a:xfrm>
            <a:off x="6822534" y="1844688"/>
            <a:ext cx="1193800" cy="9025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235D1E93-F8C2-434D-AD09-D20FE9F07A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402" y="2011127"/>
            <a:ext cx="1020167" cy="571293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1FAC953-6746-4C3F-BF9F-1DF0A25537C6}"/>
              </a:ext>
            </a:extLst>
          </p:cNvPr>
          <p:cNvCxnSpPr/>
          <p:nvPr/>
        </p:nvCxnSpPr>
        <p:spPr>
          <a:xfrm>
            <a:off x="7668264" y="1885081"/>
            <a:ext cx="1193800" cy="9025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CAEA730-02CC-4DA4-9864-1BCAF1C11B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949" y="1998725"/>
            <a:ext cx="388422" cy="583695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2330671-2C56-4B34-8ECF-765A0B9328A0}"/>
              </a:ext>
            </a:extLst>
          </p:cNvPr>
          <p:cNvCxnSpPr/>
          <p:nvPr/>
        </p:nvCxnSpPr>
        <p:spPr>
          <a:xfrm>
            <a:off x="8595262" y="1839146"/>
            <a:ext cx="1193800" cy="9025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E0F68145-5502-4285-AA47-0DF8794DF49E}"/>
              </a:ext>
            </a:extLst>
          </p:cNvPr>
          <p:cNvSpPr/>
          <p:nvPr/>
        </p:nvSpPr>
        <p:spPr>
          <a:xfrm>
            <a:off x="7535214" y="4127384"/>
            <a:ext cx="632011" cy="46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D3A72BA4-58F5-478B-ACC7-6AF249A03947}"/>
              </a:ext>
            </a:extLst>
          </p:cNvPr>
          <p:cNvSpPr/>
          <p:nvPr/>
        </p:nvSpPr>
        <p:spPr>
          <a:xfrm>
            <a:off x="7752518" y="4412077"/>
            <a:ext cx="632011" cy="46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AB794B2-52ED-444B-B23A-08F9697179EA}"/>
              </a:ext>
            </a:extLst>
          </p:cNvPr>
          <p:cNvSpPr/>
          <p:nvPr/>
        </p:nvSpPr>
        <p:spPr>
          <a:xfrm>
            <a:off x="6703188" y="4242379"/>
            <a:ext cx="632011" cy="46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7795E328-F761-459E-8169-AB58D698D500}"/>
              </a:ext>
            </a:extLst>
          </p:cNvPr>
          <p:cNvSpPr/>
          <p:nvPr/>
        </p:nvSpPr>
        <p:spPr>
          <a:xfrm>
            <a:off x="7052513" y="4538123"/>
            <a:ext cx="632011" cy="4654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809D489E-6B21-410F-8FCA-4247BED31A9A}"/>
              </a:ext>
            </a:extLst>
          </p:cNvPr>
          <p:cNvSpPr/>
          <p:nvPr/>
        </p:nvSpPr>
        <p:spPr>
          <a:xfrm>
            <a:off x="6383736" y="3817681"/>
            <a:ext cx="1409531" cy="79606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Pope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St,. </a:t>
            </a:r>
            <a:r>
              <a:rPr lang="en-US" sz="900" dirty="0" err="1">
                <a:solidFill>
                  <a:schemeClr val="tx1"/>
                </a:solidFill>
              </a:rPr>
              <a:t>Franci.angle</a:t>
            </a:r>
            <a:r>
              <a:rPr lang="en-US" sz="900" dirty="0">
                <a:solidFill>
                  <a:schemeClr val="tx1"/>
                </a:solidFill>
              </a:rPr>
              <a:t> or beat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86F761CA-BC9A-41F9-A7FF-C68A966F71A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932" y="4020707"/>
            <a:ext cx="451056" cy="30015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BF36BA-461D-4EEC-8221-A4EA72E9E383}"/>
              </a:ext>
            </a:extLst>
          </p:cNvPr>
          <p:cNvCxnSpPr/>
          <p:nvPr/>
        </p:nvCxnSpPr>
        <p:spPr>
          <a:xfrm>
            <a:off x="6944454" y="3784892"/>
            <a:ext cx="723810" cy="6271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75B74-818A-4523-8D72-56DCB27034C7}"/>
              </a:ext>
            </a:extLst>
          </p:cNvPr>
          <p:cNvSpPr/>
          <p:nvPr/>
        </p:nvSpPr>
        <p:spPr>
          <a:xfrm>
            <a:off x="616861" y="1128894"/>
            <a:ext cx="10824215" cy="543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5345A1-B0B7-4F19-8AC7-CB94FF8BD4CE}"/>
              </a:ext>
            </a:extLst>
          </p:cNvPr>
          <p:cNvCxnSpPr/>
          <p:nvPr/>
        </p:nvCxnSpPr>
        <p:spPr>
          <a:xfrm>
            <a:off x="6153406" y="989164"/>
            <a:ext cx="669128" cy="440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038B0C8B-1BED-4A13-9566-1978F6D493A5}"/>
              </a:ext>
            </a:extLst>
          </p:cNvPr>
          <p:cNvCxnSpPr/>
          <p:nvPr/>
        </p:nvCxnSpPr>
        <p:spPr>
          <a:xfrm>
            <a:off x="6305806" y="1141564"/>
            <a:ext cx="669128" cy="440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8E340BB-AA32-4CC4-9F9F-50E473BCD7DB}"/>
              </a:ext>
            </a:extLst>
          </p:cNvPr>
          <p:cNvCxnSpPr/>
          <p:nvPr/>
        </p:nvCxnSpPr>
        <p:spPr>
          <a:xfrm>
            <a:off x="6458206" y="1293964"/>
            <a:ext cx="669128" cy="440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D7DAB5FE-8BA6-4740-AB09-8B3CE7EA4B8A}"/>
              </a:ext>
            </a:extLst>
          </p:cNvPr>
          <p:cNvCxnSpPr/>
          <p:nvPr/>
        </p:nvCxnSpPr>
        <p:spPr>
          <a:xfrm>
            <a:off x="7306359" y="1203626"/>
            <a:ext cx="669128" cy="440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FBA0480-33B4-4EF7-BBEA-AC2C9C1B398A}"/>
              </a:ext>
            </a:extLst>
          </p:cNvPr>
          <p:cNvCxnSpPr/>
          <p:nvPr/>
        </p:nvCxnSpPr>
        <p:spPr>
          <a:xfrm>
            <a:off x="7659505" y="1139956"/>
            <a:ext cx="669128" cy="4401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3CF4EA8-7E3F-42F3-BC05-233FE6851988}"/>
              </a:ext>
            </a:extLst>
          </p:cNvPr>
          <p:cNvSpPr/>
          <p:nvPr/>
        </p:nvSpPr>
        <p:spPr>
          <a:xfrm flipV="1">
            <a:off x="8606277" y="1385561"/>
            <a:ext cx="72751" cy="2661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A34EEB07-D9F5-435C-9FB4-05076C581A4E}"/>
              </a:ext>
            </a:extLst>
          </p:cNvPr>
          <p:cNvSpPr/>
          <p:nvPr/>
        </p:nvSpPr>
        <p:spPr>
          <a:xfrm>
            <a:off x="8567758" y="1130789"/>
            <a:ext cx="130113" cy="458527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789EA14-5819-4302-9B2A-E3B48387F77E}"/>
              </a:ext>
            </a:extLst>
          </p:cNvPr>
          <p:cNvCxnSpPr/>
          <p:nvPr/>
        </p:nvCxnSpPr>
        <p:spPr>
          <a:xfrm flipV="1">
            <a:off x="8194134" y="1128894"/>
            <a:ext cx="1033139" cy="30046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6B862AE-3F4F-4BB7-B293-663C0EBDB2E8}"/>
              </a:ext>
            </a:extLst>
          </p:cNvPr>
          <p:cNvSpPr txBox="1"/>
          <p:nvPr/>
        </p:nvSpPr>
        <p:spPr>
          <a:xfrm>
            <a:off x="7419434" y="3170784"/>
            <a:ext cx="564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VIRGINA.</a:t>
            </a:r>
          </a:p>
          <a:p>
            <a:r>
              <a:rPr lang="en-US" sz="800" dirty="0">
                <a:solidFill>
                  <a:schemeClr val="bg1"/>
                </a:solidFill>
              </a:rPr>
              <a:t>MARY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DFC181-FC04-465C-95DF-4EE15B3CE366}"/>
              </a:ext>
            </a:extLst>
          </p:cNvPr>
          <p:cNvCxnSpPr/>
          <p:nvPr/>
        </p:nvCxnSpPr>
        <p:spPr>
          <a:xfrm flipV="1">
            <a:off x="8265164" y="3022600"/>
            <a:ext cx="573405" cy="486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88799DB-0366-4016-9F37-AD277AF543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42" y="2617902"/>
            <a:ext cx="4015430" cy="318000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E8C9E57-1872-4F6C-85AB-A25B7974AC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97503" y="2582420"/>
            <a:ext cx="1118470" cy="117363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C70D9E4-825F-4CC2-8D12-C90589203961}"/>
              </a:ext>
            </a:extLst>
          </p:cNvPr>
          <p:cNvSpPr/>
          <p:nvPr/>
        </p:nvSpPr>
        <p:spPr>
          <a:xfrm>
            <a:off x="616861" y="2656042"/>
            <a:ext cx="5375284" cy="31504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E485D7C-728D-48B6-A0FC-419519F187CA}"/>
              </a:ext>
            </a:extLst>
          </p:cNvPr>
          <p:cNvSpPr/>
          <p:nvPr/>
        </p:nvSpPr>
        <p:spPr>
          <a:xfrm>
            <a:off x="6328429" y="2841231"/>
            <a:ext cx="5050771" cy="3180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0A705E-84B4-4784-B634-ED6D4CE8D3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187" y="1776948"/>
            <a:ext cx="1729013" cy="97148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D6B03B5-64BB-4E3E-B048-1B7A43469E93}"/>
              </a:ext>
            </a:extLst>
          </p:cNvPr>
          <p:cNvSpPr/>
          <p:nvPr/>
        </p:nvSpPr>
        <p:spPr>
          <a:xfrm>
            <a:off x="616861" y="1736062"/>
            <a:ext cx="10824215" cy="42795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224B153-8120-4AFE-BF52-E0A48E1289DE}"/>
              </a:ext>
            </a:extLst>
          </p:cNvPr>
          <p:cNvCxnSpPr/>
          <p:nvPr/>
        </p:nvCxnSpPr>
        <p:spPr>
          <a:xfrm flipV="1">
            <a:off x="10771948" y="2181911"/>
            <a:ext cx="339640" cy="435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6C5CA642-DEF9-4D5A-AE59-47DE7C8EB8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080" y="953649"/>
            <a:ext cx="1729013" cy="136928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58D6185-32A8-4DB1-807B-FC5CFF690D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84" y="1415057"/>
            <a:ext cx="787251" cy="44233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3673CAD-F93D-430E-83E9-9DF0A753E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08" y="987930"/>
            <a:ext cx="798773" cy="37073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C6C24CC-8FE1-44F0-B9FF-6D00A55910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6" y="2446485"/>
            <a:ext cx="2143125" cy="214312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8701E4C6-D55E-4501-999C-2233DC5554AC}"/>
              </a:ext>
            </a:extLst>
          </p:cNvPr>
          <p:cNvSpPr/>
          <p:nvPr/>
        </p:nvSpPr>
        <p:spPr>
          <a:xfrm>
            <a:off x="9194800" y="1028700"/>
            <a:ext cx="29972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69969A-0943-441F-AFE8-B471CDF52B75}"/>
              </a:ext>
            </a:extLst>
          </p:cNvPr>
          <p:cNvSpPr/>
          <p:nvPr/>
        </p:nvSpPr>
        <p:spPr>
          <a:xfrm>
            <a:off x="10019547" y="985833"/>
            <a:ext cx="2172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Rudolf-Diesel-Strasse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96CB4B-24AC-43CA-B93B-2DFCEEC74DE8}"/>
              </a:ext>
            </a:extLst>
          </p:cNvPr>
          <p:cNvSpPr txBox="1"/>
          <p:nvPr/>
        </p:nvSpPr>
        <p:spPr>
          <a:xfrm>
            <a:off x="10129784" y="1168845"/>
            <a:ext cx="1127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GAS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CCE1D74-7F12-4EEE-8133-3AFEE15F1B19}"/>
              </a:ext>
            </a:extLst>
          </p:cNvPr>
          <p:cNvCxnSpPr/>
          <p:nvPr/>
        </p:nvCxnSpPr>
        <p:spPr>
          <a:xfrm>
            <a:off x="10019547" y="1168845"/>
            <a:ext cx="22740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498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701E4C6-D55E-4501-999C-2233DC5554AC}"/>
              </a:ext>
            </a:extLst>
          </p:cNvPr>
          <p:cNvSpPr/>
          <p:nvPr/>
        </p:nvSpPr>
        <p:spPr>
          <a:xfrm>
            <a:off x="9194800" y="1028700"/>
            <a:ext cx="299720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69969A-0943-441F-AFE8-B471CDF52B75}"/>
              </a:ext>
            </a:extLst>
          </p:cNvPr>
          <p:cNvSpPr/>
          <p:nvPr/>
        </p:nvSpPr>
        <p:spPr>
          <a:xfrm>
            <a:off x="10150547" y="985833"/>
            <a:ext cx="1910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Otto-Hahn-Strasse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96CB4B-24AC-43CA-B93B-2DFCEEC74DE8}"/>
              </a:ext>
            </a:extLst>
          </p:cNvPr>
          <p:cNvSpPr txBox="1"/>
          <p:nvPr/>
        </p:nvSpPr>
        <p:spPr>
          <a:xfrm>
            <a:off x="10129784" y="1168845"/>
            <a:ext cx="20619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PHYSICS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932CF7-7512-4543-A619-07D8C2CE9270}"/>
              </a:ext>
            </a:extLst>
          </p:cNvPr>
          <p:cNvCxnSpPr/>
          <p:nvPr/>
        </p:nvCxnSpPr>
        <p:spPr>
          <a:xfrm>
            <a:off x="9804400" y="1168845"/>
            <a:ext cx="250190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4ABD60-4633-4497-8C8B-5681C592FB35}"/>
              </a:ext>
            </a:extLst>
          </p:cNvPr>
          <p:cNvCxnSpPr/>
          <p:nvPr/>
        </p:nvCxnSpPr>
        <p:spPr>
          <a:xfrm>
            <a:off x="4660900" y="1689100"/>
            <a:ext cx="0" cy="267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8D16EA-73B9-4B0B-84F3-B8FB859B1239}"/>
              </a:ext>
            </a:extLst>
          </p:cNvPr>
          <p:cNvCxnSpPr/>
          <p:nvPr/>
        </p:nvCxnSpPr>
        <p:spPr>
          <a:xfrm flipV="1">
            <a:off x="2400300" y="4419600"/>
            <a:ext cx="2273300" cy="9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7C5B8E4-545B-4620-8DD9-65945EF4FE18}"/>
              </a:ext>
            </a:extLst>
          </p:cNvPr>
          <p:cNvCxnSpPr/>
          <p:nvPr/>
        </p:nvCxnSpPr>
        <p:spPr>
          <a:xfrm>
            <a:off x="4660900" y="4457700"/>
            <a:ext cx="529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E023768-C306-4769-85F0-E13677D60501}"/>
              </a:ext>
            </a:extLst>
          </p:cNvPr>
          <p:cNvSpPr/>
          <p:nvPr/>
        </p:nvSpPr>
        <p:spPr>
          <a:xfrm>
            <a:off x="5092700" y="1938286"/>
            <a:ext cx="4495799" cy="13325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2F3724E-FB4B-464A-9739-E50D8BDA1A76}"/>
              </a:ext>
            </a:extLst>
          </p:cNvPr>
          <p:cNvSpPr/>
          <p:nvPr/>
        </p:nvSpPr>
        <p:spPr>
          <a:xfrm>
            <a:off x="7848600" y="3606800"/>
            <a:ext cx="812798" cy="850897"/>
          </a:xfrm>
          <a:prstGeom prst="ellipse">
            <a:avLst/>
          </a:prstGeom>
          <a:solidFill>
            <a:srgbClr val="8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D0A8DBA-F98B-46CC-9F10-2C41ECAC18B9}"/>
              </a:ext>
            </a:extLst>
          </p:cNvPr>
          <p:cNvSpPr/>
          <p:nvPr/>
        </p:nvSpPr>
        <p:spPr>
          <a:xfrm>
            <a:off x="7931152" y="4268208"/>
            <a:ext cx="812798" cy="85089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B54853-11A6-431E-B0FB-D963431C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153" y="3699391"/>
            <a:ext cx="619006" cy="568817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51620D4E-45F8-4959-88B3-92C2F95F038B}"/>
              </a:ext>
            </a:extLst>
          </p:cNvPr>
          <p:cNvSpPr/>
          <p:nvPr/>
        </p:nvSpPr>
        <p:spPr>
          <a:xfrm>
            <a:off x="6527800" y="5119105"/>
            <a:ext cx="812798" cy="850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5B640C1-0A9A-4198-B216-A70925A50C06}"/>
              </a:ext>
            </a:extLst>
          </p:cNvPr>
          <p:cNvSpPr/>
          <p:nvPr/>
        </p:nvSpPr>
        <p:spPr>
          <a:xfrm>
            <a:off x="6527800" y="5746070"/>
            <a:ext cx="812798" cy="850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D436363-B6FE-4150-9B40-23A2BBDCAE56}"/>
              </a:ext>
            </a:extLst>
          </p:cNvPr>
          <p:cNvSpPr/>
          <p:nvPr/>
        </p:nvSpPr>
        <p:spPr>
          <a:xfrm>
            <a:off x="7834257" y="5095212"/>
            <a:ext cx="812798" cy="850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44E6D54-142A-408C-89C8-B7FA145E63EF}"/>
              </a:ext>
            </a:extLst>
          </p:cNvPr>
          <p:cNvSpPr/>
          <p:nvPr/>
        </p:nvSpPr>
        <p:spPr>
          <a:xfrm>
            <a:off x="7931152" y="5691025"/>
            <a:ext cx="812798" cy="850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01F71C-975F-4393-A8CD-C0089E87A467}"/>
              </a:ext>
            </a:extLst>
          </p:cNvPr>
          <p:cNvCxnSpPr/>
          <p:nvPr/>
        </p:nvCxnSpPr>
        <p:spPr>
          <a:xfrm>
            <a:off x="7658100" y="3606800"/>
            <a:ext cx="108585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CE158E9-AA74-43DC-9286-DA8856116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08" y="2693194"/>
            <a:ext cx="2163667" cy="147161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C828B3D-9084-4D8A-8415-59B987E44EA8}"/>
              </a:ext>
            </a:extLst>
          </p:cNvPr>
          <p:cNvCxnSpPr/>
          <p:nvPr/>
        </p:nvCxnSpPr>
        <p:spPr>
          <a:xfrm flipV="1">
            <a:off x="2008922" y="2636763"/>
            <a:ext cx="1574800" cy="14357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1A536D-F50C-4F28-861D-D02BD4BF9D9D}"/>
              </a:ext>
            </a:extLst>
          </p:cNvPr>
          <p:cNvCxnSpPr/>
          <p:nvPr/>
        </p:nvCxnSpPr>
        <p:spPr>
          <a:xfrm flipV="1">
            <a:off x="5943600" y="2604562"/>
            <a:ext cx="584200" cy="666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32DE162-69EE-4BC9-8B0F-B71653ED9D55}"/>
              </a:ext>
            </a:extLst>
          </p:cNvPr>
          <p:cNvCxnSpPr/>
          <p:nvPr/>
        </p:nvCxnSpPr>
        <p:spPr>
          <a:xfrm>
            <a:off x="6576267" y="2604562"/>
            <a:ext cx="1973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A60FCA-D86B-4802-AB8A-CCB48F1D7795}"/>
              </a:ext>
            </a:extLst>
          </p:cNvPr>
          <p:cNvCxnSpPr/>
          <p:nvPr/>
        </p:nvCxnSpPr>
        <p:spPr>
          <a:xfrm flipH="1">
            <a:off x="8458200" y="2604562"/>
            <a:ext cx="285750" cy="51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be 49">
            <a:extLst>
              <a:ext uri="{FF2B5EF4-FFF2-40B4-BE49-F238E27FC236}">
                <a16:creationId xmlns:a16="http://schemas.microsoft.com/office/drawing/2014/main" id="{64CC28C0-C9A4-49F3-ABCC-E8D7C015F6F3}"/>
              </a:ext>
            </a:extLst>
          </p:cNvPr>
          <p:cNvSpPr/>
          <p:nvPr/>
        </p:nvSpPr>
        <p:spPr>
          <a:xfrm>
            <a:off x="5159375" y="2213939"/>
            <a:ext cx="784225" cy="795957"/>
          </a:xfrm>
          <a:prstGeom prst="cub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B13C79-9727-4E67-A288-1D41670E75E8}"/>
              </a:ext>
            </a:extLst>
          </p:cNvPr>
          <p:cNvSpPr txBox="1"/>
          <p:nvPr/>
        </p:nvSpPr>
        <p:spPr>
          <a:xfrm>
            <a:off x="5159375" y="203183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WWI/WW2</a:t>
            </a:r>
          </a:p>
          <a:p>
            <a:r>
              <a:rPr lang="en-US" sz="1000" dirty="0"/>
              <a:t>Otto-Hahn-Schule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E8D5E77-E273-430F-AF98-FB5BD083C546}"/>
              </a:ext>
            </a:extLst>
          </p:cNvPr>
          <p:cNvSpPr/>
          <p:nvPr/>
        </p:nvSpPr>
        <p:spPr>
          <a:xfrm>
            <a:off x="7753350" y="3563268"/>
            <a:ext cx="1003297" cy="1531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09CE601-072E-4782-856F-9609A81BF4D6}"/>
              </a:ext>
            </a:extLst>
          </p:cNvPr>
          <p:cNvSpPr/>
          <p:nvPr/>
        </p:nvSpPr>
        <p:spPr>
          <a:xfrm>
            <a:off x="7821557" y="5095212"/>
            <a:ext cx="1003297" cy="1531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B8DB8A8-798D-4174-986C-35EC473ADB9F}"/>
              </a:ext>
            </a:extLst>
          </p:cNvPr>
          <p:cNvSpPr txBox="1"/>
          <p:nvPr/>
        </p:nvSpPr>
        <p:spPr>
          <a:xfrm>
            <a:off x="7225460" y="2782789"/>
            <a:ext cx="34017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SexAbuse.nonPolicePrisionLogcal</a:t>
            </a:r>
            <a:endParaRPr lang="en-US" dirty="0"/>
          </a:p>
          <a:p>
            <a:r>
              <a:rPr lang="en-US" sz="800" strike="sngStrike" dirty="0"/>
              <a:t>dog)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0BA0CC0-11A9-4D1B-A635-64C95A5F571F}"/>
              </a:ext>
            </a:extLst>
          </p:cNvPr>
          <p:cNvCxnSpPr/>
          <p:nvPr/>
        </p:nvCxnSpPr>
        <p:spPr>
          <a:xfrm flipV="1">
            <a:off x="7931152" y="3699391"/>
            <a:ext cx="619007" cy="669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199C833B-0DE0-4437-9C0E-0B6E17E9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192" y="2650357"/>
            <a:ext cx="406013" cy="563907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1467DE6B-4519-4719-AB63-78014CD6EE3C}"/>
              </a:ext>
            </a:extLst>
          </p:cNvPr>
          <p:cNvSpPr/>
          <p:nvPr/>
        </p:nvSpPr>
        <p:spPr>
          <a:xfrm>
            <a:off x="6410968" y="2917915"/>
            <a:ext cx="267538" cy="176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9371B14-97C3-4B8F-A8B1-C4388A6027A7}"/>
              </a:ext>
            </a:extLst>
          </p:cNvPr>
          <p:cNvSpPr/>
          <p:nvPr/>
        </p:nvSpPr>
        <p:spPr>
          <a:xfrm>
            <a:off x="6451420" y="3038309"/>
            <a:ext cx="267538" cy="1762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23A7782-A935-449D-8A75-9B2DCD3F0155}"/>
              </a:ext>
            </a:extLst>
          </p:cNvPr>
          <p:cNvSpPr/>
          <p:nvPr/>
        </p:nvSpPr>
        <p:spPr>
          <a:xfrm>
            <a:off x="6350002" y="2877765"/>
            <a:ext cx="406014" cy="3930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53EFB63-C3FE-47BA-ACB0-A75546F3C27C}"/>
              </a:ext>
            </a:extLst>
          </p:cNvPr>
          <p:cNvSpPr/>
          <p:nvPr/>
        </p:nvSpPr>
        <p:spPr>
          <a:xfrm>
            <a:off x="6527800" y="2401170"/>
            <a:ext cx="2228847" cy="2212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018F87F-AB2E-4F90-8532-AE2C9E41CA41}"/>
              </a:ext>
            </a:extLst>
          </p:cNvPr>
          <p:cNvCxnSpPr>
            <a:stCxn id="69" idx="1"/>
          </p:cNvCxnSpPr>
          <p:nvPr/>
        </p:nvCxnSpPr>
        <p:spPr>
          <a:xfrm flipV="1">
            <a:off x="6527800" y="2401170"/>
            <a:ext cx="609405" cy="110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Parallelogram 72">
            <a:extLst>
              <a:ext uri="{FF2B5EF4-FFF2-40B4-BE49-F238E27FC236}">
                <a16:creationId xmlns:a16="http://schemas.microsoft.com/office/drawing/2014/main" id="{D9B85CFB-4436-4DA1-8311-64E71CA598FF}"/>
              </a:ext>
            </a:extLst>
          </p:cNvPr>
          <p:cNvSpPr/>
          <p:nvPr/>
        </p:nvSpPr>
        <p:spPr>
          <a:xfrm rot="929268">
            <a:off x="8571798" y="2315581"/>
            <a:ext cx="509403" cy="920096"/>
          </a:xfrm>
          <a:prstGeom prst="parallelogram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C16D100-A6B3-41E8-9DA4-8A904ACC0BE3}"/>
              </a:ext>
            </a:extLst>
          </p:cNvPr>
          <p:cNvCxnSpPr>
            <a:cxnSpLocks/>
            <a:stCxn id="73" idx="3"/>
          </p:cNvCxnSpPr>
          <p:nvPr/>
        </p:nvCxnSpPr>
        <p:spPr>
          <a:xfrm flipV="1">
            <a:off x="8642288" y="2312270"/>
            <a:ext cx="425315" cy="889698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Parallelogram 94">
            <a:extLst>
              <a:ext uri="{FF2B5EF4-FFF2-40B4-BE49-F238E27FC236}">
                <a16:creationId xmlns:a16="http://schemas.microsoft.com/office/drawing/2014/main" id="{4539DA75-57EE-41A7-A407-369885295AE4}"/>
              </a:ext>
            </a:extLst>
          </p:cNvPr>
          <p:cNvSpPr/>
          <p:nvPr/>
        </p:nvSpPr>
        <p:spPr>
          <a:xfrm rot="5248898">
            <a:off x="7892077" y="667533"/>
            <a:ext cx="325403" cy="3062201"/>
          </a:xfrm>
          <a:prstGeom prst="parallelogram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3BEC9F2-941F-4C18-8DB9-6F10E6FB42C2}"/>
              </a:ext>
            </a:extLst>
          </p:cNvPr>
          <p:cNvCxnSpPr>
            <a:cxnSpLocks/>
            <a:stCxn id="95" idx="3"/>
            <a:endCxn id="95" idx="1"/>
          </p:cNvCxnSpPr>
          <p:nvPr/>
        </p:nvCxnSpPr>
        <p:spPr>
          <a:xfrm flipV="1">
            <a:off x="6523369" y="2171994"/>
            <a:ext cx="3062819" cy="53279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Isosceles Triangle 76">
            <a:extLst>
              <a:ext uri="{FF2B5EF4-FFF2-40B4-BE49-F238E27FC236}">
                <a16:creationId xmlns:a16="http://schemas.microsoft.com/office/drawing/2014/main" id="{C9DC50B3-699F-446A-A6C2-FD0B8C759F05}"/>
              </a:ext>
            </a:extLst>
          </p:cNvPr>
          <p:cNvSpPr/>
          <p:nvPr/>
        </p:nvSpPr>
        <p:spPr>
          <a:xfrm>
            <a:off x="7658100" y="1689100"/>
            <a:ext cx="414279" cy="27795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F47DD29-6238-4138-88FF-488F24E60B2B}"/>
              </a:ext>
            </a:extLst>
          </p:cNvPr>
          <p:cNvSpPr txBox="1"/>
          <p:nvPr/>
        </p:nvSpPr>
        <p:spPr>
          <a:xfrm>
            <a:off x="2077983" y="6412301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5:51PM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523C737-56A9-42B2-8E78-A0243B5E7F14}"/>
              </a:ext>
            </a:extLst>
          </p:cNvPr>
          <p:cNvSpPr/>
          <p:nvPr/>
        </p:nvSpPr>
        <p:spPr>
          <a:xfrm>
            <a:off x="7642223" y="1826972"/>
            <a:ext cx="414279" cy="2852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F3A19CCE-7FA2-47C9-ACC1-48542F536362}"/>
              </a:ext>
            </a:extLst>
          </p:cNvPr>
          <p:cNvSpPr/>
          <p:nvPr/>
        </p:nvSpPr>
        <p:spPr>
          <a:xfrm>
            <a:off x="8083156" y="4519690"/>
            <a:ext cx="414279" cy="2852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DBC886D5-72E8-4834-809B-9EF8241CE188}"/>
              </a:ext>
            </a:extLst>
          </p:cNvPr>
          <p:cNvSpPr/>
          <p:nvPr/>
        </p:nvSpPr>
        <p:spPr>
          <a:xfrm>
            <a:off x="3661152" y="2396081"/>
            <a:ext cx="414279" cy="2852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D1B1D17-666E-42BA-8190-20EBD1C35DBE}"/>
              </a:ext>
            </a:extLst>
          </p:cNvPr>
          <p:cNvCxnSpPr>
            <a:endCxn id="95" idx="5"/>
          </p:cNvCxnSpPr>
          <p:nvPr/>
        </p:nvCxnSpPr>
        <p:spPr>
          <a:xfrm>
            <a:off x="7340598" y="1689100"/>
            <a:ext cx="708818" cy="38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E30667A-2D32-4929-B58B-BB44A88BD572}"/>
              </a:ext>
            </a:extLst>
          </p:cNvPr>
          <p:cNvCxnSpPr/>
          <p:nvPr/>
        </p:nvCxnSpPr>
        <p:spPr>
          <a:xfrm>
            <a:off x="3705403" y="2140752"/>
            <a:ext cx="328950" cy="626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992DB081-E06F-4BBB-92FC-FB31A1040C66}"/>
              </a:ext>
            </a:extLst>
          </p:cNvPr>
          <p:cNvCxnSpPr/>
          <p:nvPr/>
        </p:nvCxnSpPr>
        <p:spPr>
          <a:xfrm>
            <a:off x="7563213" y="4268208"/>
            <a:ext cx="1304420" cy="710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5937958A-9B87-4AB0-A3B8-236A40630075}"/>
              </a:ext>
            </a:extLst>
          </p:cNvPr>
          <p:cNvSpPr txBox="1"/>
          <p:nvPr/>
        </p:nvSpPr>
        <p:spPr>
          <a:xfrm>
            <a:off x="7802470" y="5271732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Kir-scche</a:t>
            </a:r>
            <a:endParaRPr lang="en-US" sz="800" strike="sngStrike" dirty="0"/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59AD4DE7-ADDC-40D0-9780-809359E2C3ED}"/>
              </a:ext>
            </a:extLst>
          </p:cNvPr>
          <p:cNvCxnSpPr/>
          <p:nvPr/>
        </p:nvCxnSpPr>
        <p:spPr>
          <a:xfrm flipH="1" flipV="1">
            <a:off x="5551487" y="2650357"/>
            <a:ext cx="2379665" cy="262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EC9A1C71-DC5A-4539-B221-C9D2788E1ECD}"/>
              </a:ext>
            </a:extLst>
          </p:cNvPr>
          <p:cNvCxnSpPr>
            <a:endCxn id="50" idx="4"/>
          </p:cNvCxnSpPr>
          <p:nvPr/>
        </p:nvCxnSpPr>
        <p:spPr>
          <a:xfrm flipH="1" flipV="1">
            <a:off x="5747544" y="2709946"/>
            <a:ext cx="2267405" cy="1187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4653A189-51FA-4519-BF2E-8687BBF3A88A}"/>
              </a:ext>
            </a:extLst>
          </p:cNvPr>
          <p:cNvSpPr txBox="1"/>
          <p:nvPr/>
        </p:nvSpPr>
        <p:spPr>
          <a:xfrm>
            <a:off x="10181954" y="3462676"/>
            <a:ext cx="4630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Toom:</a:t>
            </a:r>
          </a:p>
          <a:p>
            <a:r>
              <a:rPr lang="en-US" dirty="0"/>
              <a:t> DEA(</a:t>
            </a:r>
            <a:r>
              <a:rPr lang="en-US" strike="sngStrike" dirty="0" err="1"/>
              <a:t>heion,earwach</a:t>
            </a:r>
            <a:r>
              <a:rPr lang="en-US" strike="sngStrike" dirty="0"/>
              <a:t> birth crust blond</a:t>
            </a:r>
            <a:r>
              <a:rPr lang="en-US" dirty="0"/>
              <a:t>)</a:t>
            </a:r>
          </a:p>
          <a:p>
            <a:r>
              <a:rPr lang="en-US" dirty="0"/>
              <a:t>!§422.6 Hate Crime(</a:t>
            </a:r>
            <a:r>
              <a:rPr lang="en-US" strike="sngStrike" dirty="0" err="1"/>
              <a:t>hassia</a:t>
            </a:r>
            <a:r>
              <a:rPr lang="en-US" strike="sngStrike" dirty="0"/>
              <a:t> waster, blond water</a:t>
            </a:r>
            <a:r>
              <a:rPr lang="en-US" dirty="0"/>
              <a:t>)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BB09C9E-9734-4E23-8298-7C7FB5FB82DD}"/>
              </a:ext>
            </a:extLst>
          </p:cNvPr>
          <p:cNvSpPr txBox="1"/>
          <p:nvPr/>
        </p:nvSpPr>
        <p:spPr>
          <a:xfrm>
            <a:off x="10206393" y="3250912"/>
            <a:ext cx="258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KING.WORMS (next door)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98B500E-9E50-4050-815A-AF17AE97AB00}"/>
              </a:ext>
            </a:extLst>
          </p:cNvPr>
          <p:cNvCxnSpPr/>
          <p:nvPr/>
        </p:nvCxnSpPr>
        <p:spPr>
          <a:xfrm flipV="1">
            <a:off x="10298674" y="3563268"/>
            <a:ext cx="756676" cy="136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9A4369AE-CE84-4771-AF98-BED58D8DC61B}"/>
              </a:ext>
            </a:extLst>
          </p:cNvPr>
          <p:cNvSpPr/>
          <p:nvPr/>
        </p:nvSpPr>
        <p:spPr>
          <a:xfrm>
            <a:off x="10239954" y="3303875"/>
            <a:ext cx="4743206" cy="11157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Cube 114">
            <a:extLst>
              <a:ext uri="{FF2B5EF4-FFF2-40B4-BE49-F238E27FC236}">
                <a16:creationId xmlns:a16="http://schemas.microsoft.com/office/drawing/2014/main" id="{C6F9FC12-4F56-4A9E-A10C-69DD466F3C2A}"/>
              </a:ext>
            </a:extLst>
          </p:cNvPr>
          <p:cNvSpPr/>
          <p:nvPr/>
        </p:nvSpPr>
        <p:spPr>
          <a:xfrm>
            <a:off x="6175845" y="2696548"/>
            <a:ext cx="422007" cy="251120"/>
          </a:xfrm>
          <a:prstGeom prst="cube">
            <a:avLst/>
          </a:prstGeom>
          <a:solidFill>
            <a:srgbClr val="8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CC781BB5-0022-4090-82BA-01778B63E210}"/>
              </a:ext>
            </a:extLst>
          </p:cNvPr>
          <p:cNvCxnSpPr>
            <a:endCxn id="115" idx="3"/>
          </p:cNvCxnSpPr>
          <p:nvPr/>
        </p:nvCxnSpPr>
        <p:spPr>
          <a:xfrm flipH="1" flipV="1">
            <a:off x="6355459" y="2947668"/>
            <a:ext cx="953391" cy="25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6AD585F-3897-4600-B373-78019AD6CF20}"/>
              </a:ext>
            </a:extLst>
          </p:cNvPr>
          <p:cNvCxnSpPr>
            <a:cxnSpLocks/>
          </p:cNvCxnSpPr>
          <p:nvPr/>
        </p:nvCxnSpPr>
        <p:spPr>
          <a:xfrm flipH="1">
            <a:off x="6272069" y="2822715"/>
            <a:ext cx="609177" cy="5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191">
            <a:extLst>
              <a:ext uri="{FF2B5EF4-FFF2-40B4-BE49-F238E27FC236}">
                <a16:creationId xmlns:a16="http://schemas.microsoft.com/office/drawing/2014/main" id="{B4FE0109-CB87-4838-A971-D99316AF07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944" y="1459339"/>
            <a:ext cx="1467734" cy="1205639"/>
          </a:xfrm>
          <a:prstGeom prst="rect">
            <a:avLst/>
          </a:prstGeom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FDC41D47-A415-42BD-ACFC-A13C8D97368B}"/>
              </a:ext>
            </a:extLst>
          </p:cNvPr>
          <p:cNvCxnSpPr/>
          <p:nvPr/>
        </p:nvCxnSpPr>
        <p:spPr>
          <a:xfrm>
            <a:off x="4963886" y="2225273"/>
            <a:ext cx="1132114" cy="8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6" name="Picture 195">
            <a:extLst>
              <a:ext uri="{FF2B5EF4-FFF2-40B4-BE49-F238E27FC236}">
                <a16:creationId xmlns:a16="http://schemas.microsoft.com/office/drawing/2014/main" id="{1A2D98EC-35E1-4C90-88BA-16D2FAD6CE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297" y="3788961"/>
            <a:ext cx="876300" cy="876300"/>
          </a:xfrm>
          <a:prstGeom prst="rect">
            <a:avLst/>
          </a:prstGeom>
        </p:spPr>
      </p:pic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4250F419-3002-402A-8ABB-A3269E246E04}"/>
              </a:ext>
            </a:extLst>
          </p:cNvPr>
          <p:cNvCxnSpPr/>
          <p:nvPr/>
        </p:nvCxnSpPr>
        <p:spPr>
          <a:xfrm flipV="1">
            <a:off x="5943600" y="3462676"/>
            <a:ext cx="1921639" cy="13422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374839F-8817-4FB5-AD4F-BFDF2D22FFE9}"/>
              </a:ext>
            </a:extLst>
          </p:cNvPr>
          <p:cNvSpPr/>
          <p:nvPr/>
        </p:nvSpPr>
        <p:spPr>
          <a:xfrm>
            <a:off x="13229033" y="948470"/>
            <a:ext cx="11404958" cy="56786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71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02642D15-E2BC-4F7F-9D67-8C6E7205BF51}"/>
              </a:ext>
            </a:extLst>
          </p:cNvPr>
          <p:cNvSpPr txBox="1"/>
          <p:nvPr/>
        </p:nvSpPr>
        <p:spPr>
          <a:xfrm>
            <a:off x="10177952" y="5126169"/>
            <a:ext cx="183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7/11 legal council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8F0CD-1763-4D4A-839D-EBC116554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366" y="1604086"/>
            <a:ext cx="1570037" cy="10185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E05D88-BAA5-4920-A927-0F2B53FE2138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E1C88F-173B-4749-A31D-834CF3F142BE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F2FED4-173C-40FD-A54B-C13C937FAC9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1B3EA6-F384-4157-A5F3-CACC0FABFB13}"/>
              </a:ext>
            </a:extLst>
          </p:cNvPr>
          <p:cNvCxnSpPr>
            <a:cxnSpLocks/>
          </p:cNvCxnSpPr>
          <p:nvPr/>
        </p:nvCxnSpPr>
        <p:spPr>
          <a:xfrm flipV="1">
            <a:off x="5965680" y="2887972"/>
            <a:ext cx="2426792" cy="809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FE3D472-A9A8-41C4-9D0E-D6396648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12" y="1077075"/>
            <a:ext cx="4700851" cy="2620307"/>
          </a:xfrm>
          <a:prstGeom prst="rect">
            <a:avLst/>
          </a:prstGeom>
        </p:spPr>
      </p:pic>
      <p:sp>
        <p:nvSpPr>
          <p:cNvPr id="15" name="Cube 14">
            <a:extLst>
              <a:ext uri="{FF2B5EF4-FFF2-40B4-BE49-F238E27FC236}">
                <a16:creationId xmlns:a16="http://schemas.microsoft.com/office/drawing/2014/main" id="{66568B12-8E21-423B-9A2A-EDB3AFEC37B2}"/>
              </a:ext>
            </a:extLst>
          </p:cNvPr>
          <p:cNvSpPr/>
          <p:nvPr/>
        </p:nvSpPr>
        <p:spPr>
          <a:xfrm>
            <a:off x="6848718" y="1710100"/>
            <a:ext cx="1315233" cy="7644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717707-D996-4F15-879F-62D1EDD56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601" y="1710101"/>
            <a:ext cx="675309" cy="9004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5C562CD-C2ED-40B0-A63E-EE70FD127945}"/>
              </a:ext>
            </a:extLst>
          </p:cNvPr>
          <p:cNvSpPr txBox="1"/>
          <p:nvPr/>
        </p:nvSpPr>
        <p:spPr>
          <a:xfrm>
            <a:off x="9674080" y="1313329"/>
            <a:ext cx="188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For Complaint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2C0D9CE-915E-4FD8-B887-F6816EEABDDB}"/>
              </a:ext>
            </a:extLst>
          </p:cNvPr>
          <p:cNvCxnSpPr/>
          <p:nvPr/>
        </p:nvCxnSpPr>
        <p:spPr>
          <a:xfrm>
            <a:off x="6431795" y="1710100"/>
            <a:ext cx="5711869" cy="900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9EB6E80-4094-460A-B47A-92D811383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886" y="1545275"/>
            <a:ext cx="1007248" cy="5680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41BC6A-452C-46B9-B1DE-CDD1531BB3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804" y="1816583"/>
            <a:ext cx="801666" cy="447894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D1D3457-A07E-4A3C-B37F-476960052EC7}"/>
              </a:ext>
            </a:extLst>
          </p:cNvPr>
          <p:cNvCxnSpPr/>
          <p:nvPr/>
        </p:nvCxnSpPr>
        <p:spPr>
          <a:xfrm flipV="1">
            <a:off x="7187980" y="1709924"/>
            <a:ext cx="122618" cy="10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5CD4AC-4C74-44BC-8E68-47892E3E7851}"/>
              </a:ext>
            </a:extLst>
          </p:cNvPr>
          <p:cNvCxnSpPr/>
          <p:nvPr/>
        </p:nvCxnSpPr>
        <p:spPr>
          <a:xfrm flipV="1">
            <a:off x="8392472" y="1816583"/>
            <a:ext cx="1723956" cy="657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3D23E77-8D18-4D75-A98C-F4119D4FD21E}"/>
              </a:ext>
            </a:extLst>
          </p:cNvPr>
          <p:cNvSpPr/>
          <p:nvPr/>
        </p:nvSpPr>
        <p:spPr>
          <a:xfrm>
            <a:off x="6096000" y="1296682"/>
            <a:ext cx="5930595" cy="1532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F14F04-D6B5-4B2A-8FDA-C2988948FDEB}"/>
              </a:ext>
            </a:extLst>
          </p:cNvPr>
          <p:cNvSpPr txBox="1"/>
          <p:nvPr/>
        </p:nvSpPr>
        <p:spPr>
          <a:xfrm>
            <a:off x="6404886" y="851306"/>
            <a:ext cx="398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</a:t>
            </a:r>
            <a:r>
              <a:rPr lang="en-US" dirty="0" err="1"/>
              <a:t>WWI.ID.</a:t>
            </a:r>
            <a:r>
              <a:rPr lang="en-US" sz="800" strike="sngStrike" dirty="0" err="1"/>
              <a:t>””tootsie”,Dustin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Fisher,Jason</a:t>
            </a:r>
            <a:r>
              <a:rPr lang="en-US" sz="800" strike="sngStrike" dirty="0"/>
              <a:t> Peterson”</a:t>
            </a:r>
            <a:r>
              <a:rPr lang="en-US" dirty="0"/>
              <a:t>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F379CC-8520-4BCB-94A6-43EF69101FBC}"/>
              </a:ext>
            </a:extLst>
          </p:cNvPr>
          <p:cNvCxnSpPr/>
          <p:nvPr/>
        </p:nvCxnSpPr>
        <p:spPr>
          <a:xfrm>
            <a:off x="8163951" y="851306"/>
            <a:ext cx="43062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C433BA0-41DF-4EA9-A67E-7F41481AE9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2728" y="1185847"/>
            <a:ext cx="437696" cy="635089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AFAEE7-C131-4303-A562-5F70105B0F45}"/>
              </a:ext>
            </a:extLst>
          </p:cNvPr>
          <p:cNvCxnSpPr/>
          <p:nvPr/>
        </p:nvCxnSpPr>
        <p:spPr>
          <a:xfrm>
            <a:off x="6002728" y="1035972"/>
            <a:ext cx="437696" cy="894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58F95E8-B5BF-4D07-9000-914F8CC898D3}"/>
              </a:ext>
            </a:extLst>
          </p:cNvPr>
          <p:cNvSpPr/>
          <p:nvPr/>
        </p:nvSpPr>
        <p:spPr>
          <a:xfrm>
            <a:off x="5775188" y="1146072"/>
            <a:ext cx="917415" cy="8094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726F59-6014-46A5-85C8-1CCA004E8070}"/>
              </a:ext>
            </a:extLst>
          </p:cNvPr>
          <p:cNvSpPr txBox="1"/>
          <p:nvPr/>
        </p:nvSpPr>
        <p:spPr>
          <a:xfrm>
            <a:off x="5758472" y="1245643"/>
            <a:ext cx="26221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SQ.HOMCIDE:SUNSTROKE</a:t>
            </a:r>
          </a:p>
          <a:p>
            <a:r>
              <a:rPr lang="en-US" sz="1000" strike="sngStrike" dirty="0"/>
              <a:t>(kodak: </a:t>
            </a:r>
            <a:r>
              <a:rPr lang="en-US" sz="1000" strike="sngStrike" dirty="0" err="1"/>
              <a:t>otto</a:t>
            </a:r>
            <a:r>
              <a:rPr lang="en-US" sz="1000" strike="sngStrike" dirty="0"/>
              <a:t>-Hahn-Schule)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DB321D-E7F8-4330-9E05-FA2BDEB448D7}"/>
              </a:ext>
            </a:extLst>
          </p:cNvPr>
          <p:cNvCxnSpPr>
            <a:cxnSpLocks/>
          </p:cNvCxnSpPr>
          <p:nvPr/>
        </p:nvCxnSpPr>
        <p:spPr>
          <a:xfrm>
            <a:off x="555868" y="3975506"/>
            <a:ext cx="113314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AB565E64-ABF0-4A30-A0DC-3A50A30708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78" y="4689523"/>
            <a:ext cx="684009" cy="102788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334B6A1-8499-4D7A-BAA9-B31A0F67241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88" y="4394686"/>
            <a:ext cx="818015" cy="81801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9D25E27-DF52-47BA-BA54-5F3ED4DED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2642" y="4676416"/>
            <a:ext cx="1485735" cy="1027883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2F22C6-48B4-42F4-A1FC-9528E5BE05F9}"/>
              </a:ext>
            </a:extLst>
          </p:cNvPr>
          <p:cNvCxnSpPr/>
          <p:nvPr/>
        </p:nvCxnSpPr>
        <p:spPr>
          <a:xfrm flipV="1">
            <a:off x="2832642" y="4356100"/>
            <a:ext cx="1332958" cy="1815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347231D-1743-4AA5-A0BC-178118D9DDAB}"/>
              </a:ext>
            </a:extLst>
          </p:cNvPr>
          <p:cNvSpPr/>
          <p:nvPr/>
        </p:nvSpPr>
        <p:spPr>
          <a:xfrm>
            <a:off x="2740865" y="4676416"/>
            <a:ext cx="1793035" cy="11256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487FB3-31E6-429A-AEF7-2D81E5D22C74}"/>
              </a:ext>
            </a:extLst>
          </p:cNvPr>
          <p:cNvSpPr/>
          <p:nvPr/>
        </p:nvSpPr>
        <p:spPr>
          <a:xfrm>
            <a:off x="1751475" y="4627555"/>
            <a:ext cx="773868" cy="11256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3CCC459-D081-467C-8596-D9FE78135617}"/>
              </a:ext>
            </a:extLst>
          </p:cNvPr>
          <p:cNvSpPr txBox="1"/>
          <p:nvPr/>
        </p:nvSpPr>
        <p:spPr>
          <a:xfrm>
            <a:off x="2617119" y="4253631"/>
            <a:ext cx="12519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Accomlice</a:t>
            </a:r>
            <a:endParaRPr lang="en-US" dirty="0"/>
          </a:p>
          <a:p>
            <a:r>
              <a:rPr lang="en-US" sz="800" strike="sngStrike" dirty="0"/>
              <a:t>kit exam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11294B8-090E-4448-868B-C8F49E76C2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710" y="4671234"/>
            <a:ext cx="1091040" cy="1125598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377FB14-9D5C-470C-9351-6DDBEFB62781}"/>
              </a:ext>
            </a:extLst>
          </p:cNvPr>
          <p:cNvCxnSpPr/>
          <p:nvPr/>
        </p:nvCxnSpPr>
        <p:spPr>
          <a:xfrm flipH="1">
            <a:off x="4533900" y="4521200"/>
            <a:ext cx="1676400" cy="12756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D03C158-A3A6-44B7-A1F3-0DB0B7F6AE68}"/>
              </a:ext>
            </a:extLst>
          </p:cNvPr>
          <p:cNvSpPr/>
          <p:nvPr/>
        </p:nvSpPr>
        <p:spPr>
          <a:xfrm>
            <a:off x="4686677" y="4701007"/>
            <a:ext cx="1279003" cy="11256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3B92DB9-7DB2-4BB7-8753-E1D88C2ABC6E}"/>
              </a:ext>
            </a:extLst>
          </p:cNvPr>
          <p:cNvCxnSpPr>
            <a:cxnSpLocks/>
          </p:cNvCxnSpPr>
          <p:nvPr/>
        </p:nvCxnSpPr>
        <p:spPr>
          <a:xfrm flipH="1">
            <a:off x="1733031" y="4607105"/>
            <a:ext cx="856644" cy="1146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99387DF-D294-4710-A561-583CD1E4DD03}"/>
              </a:ext>
            </a:extLst>
          </p:cNvPr>
          <p:cNvCxnSpPr>
            <a:cxnSpLocks/>
          </p:cNvCxnSpPr>
          <p:nvPr/>
        </p:nvCxnSpPr>
        <p:spPr>
          <a:xfrm flipH="1">
            <a:off x="2722572" y="4652160"/>
            <a:ext cx="1796615" cy="1212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00CAD69-9936-4C22-B4EC-C2B9D190225E}"/>
              </a:ext>
            </a:extLst>
          </p:cNvPr>
          <p:cNvCxnSpPr>
            <a:cxnSpLocks/>
          </p:cNvCxnSpPr>
          <p:nvPr/>
        </p:nvCxnSpPr>
        <p:spPr>
          <a:xfrm flipH="1">
            <a:off x="7840661" y="1580839"/>
            <a:ext cx="1796615" cy="1212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9609A66D-7624-4F1D-BB9E-43BD11DD05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713" y="4659111"/>
            <a:ext cx="835005" cy="1066652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28A1D5-9D9D-47D2-8E51-3F05C07E98A8}"/>
              </a:ext>
            </a:extLst>
          </p:cNvPr>
          <p:cNvCxnSpPr/>
          <p:nvPr/>
        </p:nvCxnSpPr>
        <p:spPr>
          <a:xfrm flipH="1">
            <a:off x="5257800" y="4674909"/>
            <a:ext cx="1676400" cy="12756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5A1338B-1A39-43D7-BCAE-4D2D6B9278E6}"/>
              </a:ext>
            </a:extLst>
          </p:cNvPr>
          <p:cNvSpPr/>
          <p:nvPr/>
        </p:nvSpPr>
        <p:spPr>
          <a:xfrm>
            <a:off x="5970286" y="4649900"/>
            <a:ext cx="1279003" cy="11256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16B1493-FD9C-48C8-B3C7-D683CCE8B397}"/>
              </a:ext>
            </a:extLst>
          </p:cNvPr>
          <p:cNvSpPr txBox="1"/>
          <p:nvPr/>
        </p:nvSpPr>
        <p:spPr>
          <a:xfrm>
            <a:off x="5703056" y="4214950"/>
            <a:ext cx="12519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Accomlice</a:t>
            </a:r>
            <a:endParaRPr lang="en-US" dirty="0"/>
          </a:p>
          <a:p>
            <a:r>
              <a:rPr lang="en-US" sz="800" strike="sngStrike" dirty="0"/>
              <a:t>kit exam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CA3D332-FC00-4C68-8EE0-461AAF5729D1}"/>
              </a:ext>
            </a:extLst>
          </p:cNvPr>
          <p:cNvSpPr/>
          <p:nvPr/>
        </p:nvSpPr>
        <p:spPr>
          <a:xfrm>
            <a:off x="5758472" y="3975506"/>
            <a:ext cx="1552126" cy="267564"/>
          </a:xfrm>
          <a:prstGeom prst="rect">
            <a:avLst/>
          </a:prstGeom>
          <a:solidFill>
            <a:srgbClr val="8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E224F4C-AEC3-4ACF-ADD3-C1925E27BC1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87" y="4493102"/>
            <a:ext cx="768189" cy="511195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5BB10F1-0760-4876-B04E-E660454124D6}"/>
              </a:ext>
            </a:extLst>
          </p:cNvPr>
          <p:cNvCxnSpPr>
            <a:cxnSpLocks/>
          </p:cNvCxnSpPr>
          <p:nvPr/>
        </p:nvCxnSpPr>
        <p:spPr>
          <a:xfrm flipH="1">
            <a:off x="6848718" y="4223286"/>
            <a:ext cx="1127427" cy="7766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216ACC82-7801-4100-9006-AEC63563E0B4}"/>
              </a:ext>
            </a:extLst>
          </p:cNvPr>
          <p:cNvSpPr/>
          <p:nvPr/>
        </p:nvSpPr>
        <p:spPr>
          <a:xfrm>
            <a:off x="6990299" y="4486755"/>
            <a:ext cx="768190" cy="5111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7B84BF-A513-416A-9B32-91010173A670}"/>
              </a:ext>
            </a:extLst>
          </p:cNvPr>
          <p:cNvCxnSpPr>
            <a:cxnSpLocks/>
          </p:cNvCxnSpPr>
          <p:nvPr/>
        </p:nvCxnSpPr>
        <p:spPr>
          <a:xfrm flipH="1">
            <a:off x="1885431" y="4759505"/>
            <a:ext cx="856644" cy="1146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C0A34B6-1141-457B-8FBA-F3BD59CE8A40}"/>
              </a:ext>
            </a:extLst>
          </p:cNvPr>
          <p:cNvSpPr/>
          <p:nvPr/>
        </p:nvSpPr>
        <p:spPr>
          <a:xfrm>
            <a:off x="2617120" y="4261301"/>
            <a:ext cx="5525246" cy="15355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9B08652-AE6F-4E90-B9AA-CFEF2F21D9C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73" y="5975540"/>
            <a:ext cx="732240" cy="732240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FAF287F-04F5-4618-899B-3378F2419A59}"/>
              </a:ext>
            </a:extLst>
          </p:cNvPr>
          <p:cNvCxnSpPr>
            <a:cxnSpLocks/>
          </p:cNvCxnSpPr>
          <p:nvPr/>
        </p:nvCxnSpPr>
        <p:spPr>
          <a:xfrm flipH="1">
            <a:off x="1698438" y="5609123"/>
            <a:ext cx="856644" cy="1146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20747C3-DF39-491D-9494-DC6974A63FF9}"/>
              </a:ext>
            </a:extLst>
          </p:cNvPr>
          <p:cNvSpPr/>
          <p:nvPr/>
        </p:nvSpPr>
        <p:spPr>
          <a:xfrm>
            <a:off x="2396805" y="6139253"/>
            <a:ext cx="1764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BentonSansLight"/>
              </a:rPr>
              <a:t>Stacey Friedman</a:t>
            </a:r>
            <a:endParaRPr lang="en-US" b="0" i="0" dirty="0">
              <a:solidFill>
                <a:srgbClr val="FFFFFF"/>
              </a:solidFill>
              <a:effectLst/>
              <a:latin typeface="BentonSansLight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1FA5573-B839-4958-8731-66289FF7D4C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81" y="5213483"/>
            <a:ext cx="821795" cy="564036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4898158-D8D1-49A8-8020-55BA42A0E510}"/>
              </a:ext>
            </a:extLst>
          </p:cNvPr>
          <p:cNvCxnSpPr/>
          <p:nvPr/>
        </p:nvCxnSpPr>
        <p:spPr>
          <a:xfrm flipV="1">
            <a:off x="555868" y="5495501"/>
            <a:ext cx="659824" cy="410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EEFDF89-315E-4AF7-BC23-62A966605396}"/>
              </a:ext>
            </a:extLst>
          </p:cNvPr>
          <p:cNvSpPr txBox="1"/>
          <p:nvPr/>
        </p:nvSpPr>
        <p:spPr>
          <a:xfrm>
            <a:off x="1497926" y="5711237"/>
            <a:ext cx="161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Stacy Freidman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16A6B81-DA1F-481E-994C-3B398222A9CD}"/>
              </a:ext>
            </a:extLst>
          </p:cNvPr>
          <p:cNvSpPr/>
          <p:nvPr/>
        </p:nvSpPr>
        <p:spPr>
          <a:xfrm>
            <a:off x="1700405" y="5796439"/>
            <a:ext cx="773868" cy="9587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DBA7F92-F32B-4DB2-91A9-026970D56030}"/>
              </a:ext>
            </a:extLst>
          </p:cNvPr>
          <p:cNvSpPr txBox="1"/>
          <p:nvPr/>
        </p:nvSpPr>
        <p:spPr>
          <a:xfrm>
            <a:off x="1572634" y="6190467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0320921-4E44-455F-AE7F-C1AD9494A9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276" y="5181464"/>
            <a:ext cx="352425" cy="53340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4AABC8E1-55AD-46C3-8CB9-167075908848}"/>
              </a:ext>
            </a:extLst>
          </p:cNvPr>
          <p:cNvSpPr/>
          <p:nvPr/>
        </p:nvSpPr>
        <p:spPr>
          <a:xfrm>
            <a:off x="10113116" y="5225304"/>
            <a:ext cx="1897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Bree Van de Kamp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E0236D9-3A7C-44E0-9EAD-77FE6DF2BD9C}"/>
              </a:ext>
            </a:extLst>
          </p:cNvPr>
          <p:cNvSpPr/>
          <p:nvPr/>
        </p:nvSpPr>
        <p:spPr>
          <a:xfrm>
            <a:off x="8535459" y="4557742"/>
            <a:ext cx="1552126" cy="267564"/>
          </a:xfrm>
          <a:prstGeom prst="rect">
            <a:avLst/>
          </a:prstGeom>
          <a:solidFill>
            <a:srgbClr val="8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05A1824-B901-47F2-87E7-7EF96CC8D135}"/>
              </a:ext>
            </a:extLst>
          </p:cNvPr>
          <p:cNvSpPr txBox="1"/>
          <p:nvPr/>
        </p:nvSpPr>
        <p:spPr>
          <a:xfrm>
            <a:off x="10458969" y="4742353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 der See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AB9FFB13-D11A-40C7-B379-6F43A6C80AA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817" y="4794487"/>
            <a:ext cx="482601" cy="48260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F504D81-DEB1-432E-8EAC-D07F54EE678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734" y="4005931"/>
            <a:ext cx="821795" cy="564036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6602E87-5AF4-4B9C-A46C-F6B9CE19DDD1}"/>
              </a:ext>
            </a:extLst>
          </p:cNvPr>
          <p:cNvCxnSpPr/>
          <p:nvPr/>
        </p:nvCxnSpPr>
        <p:spPr>
          <a:xfrm flipV="1">
            <a:off x="9436100" y="4997951"/>
            <a:ext cx="2451183" cy="596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1E45004-44A9-4AEF-A1A5-ACD0DB4A531E}"/>
              </a:ext>
            </a:extLst>
          </p:cNvPr>
          <p:cNvCxnSpPr>
            <a:cxnSpLocks/>
          </p:cNvCxnSpPr>
          <p:nvPr/>
        </p:nvCxnSpPr>
        <p:spPr>
          <a:xfrm>
            <a:off x="7976145" y="4107592"/>
            <a:ext cx="618435" cy="379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>
            <a:extLst>
              <a:ext uri="{FF2B5EF4-FFF2-40B4-BE49-F238E27FC236}">
                <a16:creationId xmlns:a16="http://schemas.microsoft.com/office/drawing/2014/main" id="{B9A8E0D6-7C07-4C35-8B76-D20C1B44FDE7}"/>
              </a:ext>
            </a:extLst>
          </p:cNvPr>
          <p:cNvSpPr/>
          <p:nvPr/>
        </p:nvSpPr>
        <p:spPr>
          <a:xfrm>
            <a:off x="9482145" y="4800903"/>
            <a:ext cx="868850" cy="660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0F0A019-D5AF-4D3F-BCE4-03033FBBC124}"/>
              </a:ext>
            </a:extLst>
          </p:cNvPr>
          <p:cNvSpPr txBox="1"/>
          <p:nvPr/>
        </p:nvSpPr>
        <p:spPr>
          <a:xfrm>
            <a:off x="8795240" y="5448164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broadwick</a:t>
            </a:r>
            <a:endParaRPr lang="en-US" sz="800" strike="sngStrike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7D3ECDD-B921-45EF-8286-AA6D942EBF97}"/>
              </a:ext>
            </a:extLst>
          </p:cNvPr>
          <p:cNvSpPr/>
          <p:nvPr/>
        </p:nvSpPr>
        <p:spPr>
          <a:xfrm>
            <a:off x="8535459" y="4809411"/>
            <a:ext cx="3696592" cy="10172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59B284C9-FB45-4169-AFEC-37528E62FF5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287" y="5867909"/>
            <a:ext cx="1559338" cy="873229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BDFCCA34-F707-4168-AB6C-560B1CF5C156}"/>
              </a:ext>
            </a:extLst>
          </p:cNvPr>
          <p:cNvSpPr/>
          <p:nvPr/>
        </p:nvSpPr>
        <p:spPr>
          <a:xfrm>
            <a:off x="7506757" y="5840697"/>
            <a:ext cx="2071857" cy="207804"/>
          </a:xfrm>
          <a:prstGeom prst="rect">
            <a:avLst/>
          </a:prstGeom>
          <a:solidFill>
            <a:srgbClr val="8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F72B8929-629E-4FA5-B7D4-95D57E3CB9B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6525" y="4023378"/>
            <a:ext cx="798773" cy="370738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D7B5A3F2-6B12-4228-B4AB-10A136B8E4D8}"/>
              </a:ext>
            </a:extLst>
          </p:cNvPr>
          <p:cNvSpPr txBox="1"/>
          <p:nvPr/>
        </p:nvSpPr>
        <p:spPr>
          <a:xfrm>
            <a:off x="7601683" y="6152126"/>
            <a:ext cx="748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Mathew </a:t>
            </a:r>
          </a:p>
          <a:p>
            <a:r>
              <a:rPr lang="en-US" sz="800" dirty="0"/>
              <a:t>Wells Fargo</a:t>
            </a:r>
          </a:p>
          <a:p>
            <a:r>
              <a:rPr lang="en-US" sz="800" dirty="0"/>
              <a:t>525 Market</a:t>
            </a:r>
          </a:p>
          <a:p>
            <a:r>
              <a:rPr lang="en-US" sz="800" dirty="0"/>
              <a:t>San Francisco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0E902D8-58DE-4E2C-8844-765B4D1A0D7B}"/>
              </a:ext>
            </a:extLst>
          </p:cNvPr>
          <p:cNvSpPr txBox="1"/>
          <p:nvPr/>
        </p:nvSpPr>
        <p:spPr>
          <a:xfrm>
            <a:off x="8738968" y="6375133"/>
            <a:ext cx="952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Port(80)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051DC24-15BD-4083-A02D-19E2135EAE33}"/>
              </a:ext>
            </a:extLst>
          </p:cNvPr>
          <p:cNvSpPr txBox="1"/>
          <p:nvPr/>
        </p:nvSpPr>
        <p:spPr>
          <a:xfrm>
            <a:off x="8494664" y="6229069"/>
            <a:ext cx="1083951" cy="21544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Facebook/Genentech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D9ED3AF-620F-405E-AF12-A7CBD3970309}"/>
              </a:ext>
            </a:extLst>
          </p:cNvPr>
          <p:cNvCxnSpPr/>
          <p:nvPr/>
        </p:nvCxnSpPr>
        <p:spPr>
          <a:xfrm flipV="1">
            <a:off x="8594580" y="6508585"/>
            <a:ext cx="887565" cy="246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775DB7E-0C44-42DB-9FF1-49DDCE9F717C}"/>
              </a:ext>
            </a:extLst>
          </p:cNvPr>
          <p:cNvSpPr/>
          <p:nvPr/>
        </p:nvSpPr>
        <p:spPr>
          <a:xfrm>
            <a:off x="7567627" y="6024932"/>
            <a:ext cx="2010987" cy="6828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CA7C4A8-749B-4167-A238-37CF4FEA0566}"/>
              </a:ext>
            </a:extLst>
          </p:cNvPr>
          <p:cNvCxnSpPr/>
          <p:nvPr/>
        </p:nvCxnSpPr>
        <p:spPr>
          <a:xfrm flipH="1">
            <a:off x="7086600" y="4557742"/>
            <a:ext cx="325534" cy="188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4C1DEBD-766F-4D9E-8A9D-FE04BFC60751}"/>
              </a:ext>
            </a:extLst>
          </p:cNvPr>
          <p:cNvCxnSpPr/>
          <p:nvPr/>
        </p:nvCxnSpPr>
        <p:spPr>
          <a:xfrm flipV="1">
            <a:off x="7187980" y="6336344"/>
            <a:ext cx="1752820" cy="172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6023352-E4A3-4140-94CA-F462B370CCBD}"/>
              </a:ext>
            </a:extLst>
          </p:cNvPr>
          <p:cNvSpPr/>
          <p:nvPr/>
        </p:nvSpPr>
        <p:spPr>
          <a:xfrm rot="16580924">
            <a:off x="6630389" y="5137558"/>
            <a:ext cx="1176606" cy="1559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§123 </a:t>
            </a:r>
            <a:r>
              <a:rPr lang="en-US" sz="800" dirty="0" err="1"/>
              <a:t>Hasufreissbruch</a:t>
            </a:r>
            <a:endParaRPr lang="en-US" sz="800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4DD2384-0D18-441C-BC23-DB6B546F007A}"/>
              </a:ext>
            </a:extLst>
          </p:cNvPr>
          <p:cNvSpPr/>
          <p:nvPr/>
        </p:nvSpPr>
        <p:spPr>
          <a:xfrm>
            <a:off x="458310" y="3975505"/>
            <a:ext cx="11733690" cy="27796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C758337-D58A-4933-A172-2D86D6B09126}"/>
              </a:ext>
            </a:extLst>
          </p:cNvPr>
          <p:cNvSpPr txBox="1"/>
          <p:nvPr/>
        </p:nvSpPr>
        <p:spPr>
          <a:xfrm>
            <a:off x="5130796" y="5216276"/>
            <a:ext cx="2111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lee,fortin,worth</a:t>
            </a:r>
            <a:r>
              <a:rPr lang="en-US" sz="900" strike="sngStrike" dirty="0"/>
              <a:t>; </a:t>
            </a:r>
            <a:r>
              <a:rPr lang="en-US" sz="900" strike="sngStrike" dirty="0" err="1"/>
              <a:t>collater</a:t>
            </a:r>
            <a:r>
              <a:rPr lang="en-US" sz="900" strike="sngStrike" dirty="0"/>
              <a:t> damage</a:t>
            </a:r>
            <a:r>
              <a:rPr lang="en-US" sz="900" dirty="0"/>
              <a:t>)</a:t>
            </a:r>
          </a:p>
          <a:p>
            <a:r>
              <a:rPr lang="en-US" dirty="0"/>
              <a:t>!JFK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lee,Washitoin</a:t>
            </a:r>
            <a:r>
              <a:rPr lang="en-US" sz="800" strike="sngStrike" dirty="0"/>
              <a:t> Mutual)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C9CCA667-29A6-4E41-8E34-65DD040E292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94" y="4213899"/>
            <a:ext cx="882668" cy="882668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BA807A3-533F-4176-B721-2ABE1C2437C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50" y="4213899"/>
            <a:ext cx="876300" cy="87630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D51BD05-F165-46E0-B00C-AE8EBCB44D5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7528" y="4224884"/>
            <a:ext cx="1751732" cy="81304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CF1A2A9D-1B5F-4EB8-BF10-0BC74537DCB5}"/>
              </a:ext>
            </a:extLst>
          </p:cNvPr>
          <p:cNvSpPr/>
          <p:nvPr/>
        </p:nvSpPr>
        <p:spPr>
          <a:xfrm>
            <a:off x="458310" y="897215"/>
            <a:ext cx="11733690" cy="2836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706433D-3311-48A2-BA3D-7934E6AD3F03}"/>
              </a:ext>
            </a:extLst>
          </p:cNvPr>
          <p:cNvSpPr/>
          <p:nvPr/>
        </p:nvSpPr>
        <p:spPr>
          <a:xfrm>
            <a:off x="5231577" y="5215558"/>
            <a:ext cx="1844322" cy="6821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A2A6EA8-1C6A-4262-BA19-F03B51D196F3}"/>
              </a:ext>
            </a:extLst>
          </p:cNvPr>
          <p:cNvSpPr/>
          <p:nvPr/>
        </p:nvSpPr>
        <p:spPr>
          <a:xfrm>
            <a:off x="10120599" y="5773819"/>
            <a:ext cx="207140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mathew</a:t>
            </a:r>
            <a:r>
              <a:rPr lang="en-US" sz="800" strike="sngStrike" dirty="0"/>
              <a:t> wells </a:t>
            </a:r>
            <a:r>
              <a:rPr lang="en-US" sz="800" strike="sngStrike" dirty="0" err="1"/>
              <a:t>fargo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andre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benete</a:t>
            </a:r>
            <a:r>
              <a:rPr lang="en-US" sz="800" strike="sngStrike" dirty="0"/>
              <a:t> wells </a:t>
            </a:r>
            <a:r>
              <a:rPr lang="en-US" sz="800" strike="sngStrike" dirty="0" err="1"/>
              <a:t>fargo</a:t>
            </a:r>
            <a:endParaRPr lang="en-US" sz="800" strike="sngStrike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47A218F-A360-4EF3-B9F0-6F27F71A6E2D}"/>
              </a:ext>
            </a:extLst>
          </p:cNvPr>
          <p:cNvSpPr/>
          <p:nvPr/>
        </p:nvSpPr>
        <p:spPr>
          <a:xfrm>
            <a:off x="10113116" y="5535267"/>
            <a:ext cx="1295400" cy="447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15353FB4-C7DD-4448-978F-5BE6BAEFE7B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207" y="5977967"/>
            <a:ext cx="1297393" cy="667349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D9C8734E-FC7E-4198-8E2F-E981A2490F9F}"/>
              </a:ext>
            </a:extLst>
          </p:cNvPr>
          <p:cNvSpPr/>
          <p:nvPr/>
        </p:nvSpPr>
        <p:spPr>
          <a:xfrm>
            <a:off x="10024130" y="5519840"/>
            <a:ext cx="2129421" cy="12438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25B61F2-447F-4AD5-8E1A-33BF398DA993}"/>
              </a:ext>
            </a:extLst>
          </p:cNvPr>
          <p:cNvSpPr txBox="1"/>
          <p:nvPr/>
        </p:nvSpPr>
        <p:spPr>
          <a:xfrm>
            <a:off x="10553631" y="6126338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iforget</a:t>
            </a:r>
            <a:endParaRPr lang="en-US" sz="800" strike="sngStrike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87183885-FC00-4E9C-8571-4D63DEEFCE00}"/>
              </a:ext>
            </a:extLst>
          </p:cNvPr>
          <p:cNvSpPr/>
          <p:nvPr/>
        </p:nvSpPr>
        <p:spPr>
          <a:xfrm>
            <a:off x="10074864" y="5482219"/>
            <a:ext cx="2129421" cy="12438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390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43DEEF6-399D-499C-BE5C-EFA1564F7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6095" y="1739995"/>
            <a:ext cx="1052778" cy="864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9DC131D-FC10-416D-9309-32D4C14AC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296" y="2131010"/>
            <a:ext cx="3804198" cy="2226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FB8765-5D7E-4EAF-95E6-A224111A320A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3D0047-28DA-4030-A1B8-49A98476643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EFEB6-3A6F-48EF-8E73-4B8032D534C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452F0BC-63E1-41AD-9766-5045ED119C20}"/>
              </a:ext>
            </a:extLst>
          </p:cNvPr>
          <p:cNvSpPr/>
          <p:nvPr/>
        </p:nvSpPr>
        <p:spPr>
          <a:xfrm>
            <a:off x="4699001" y="2558373"/>
            <a:ext cx="812798" cy="850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F19FA9-961F-42B7-A56F-DFA0C87BE33C}"/>
              </a:ext>
            </a:extLst>
          </p:cNvPr>
          <p:cNvSpPr/>
          <p:nvPr/>
        </p:nvSpPr>
        <p:spPr>
          <a:xfrm>
            <a:off x="3987801" y="2597834"/>
            <a:ext cx="812798" cy="8508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A788279-20CC-45C6-B9CD-C0420DB02BDC}"/>
              </a:ext>
            </a:extLst>
          </p:cNvPr>
          <p:cNvSpPr/>
          <p:nvPr/>
        </p:nvSpPr>
        <p:spPr>
          <a:xfrm>
            <a:off x="5509705" y="3009900"/>
            <a:ext cx="306895" cy="330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25C23F-315B-4192-A5A8-297A8F5706A5}"/>
              </a:ext>
            </a:extLst>
          </p:cNvPr>
          <p:cNvCxnSpPr/>
          <p:nvPr/>
        </p:nvCxnSpPr>
        <p:spPr>
          <a:xfrm flipV="1">
            <a:off x="2429844" y="2558373"/>
            <a:ext cx="3805856" cy="39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1A6275-AF9A-43B5-9D97-2F3545D6677C}"/>
              </a:ext>
            </a:extLst>
          </p:cNvPr>
          <p:cNvCxnSpPr/>
          <p:nvPr/>
        </p:nvCxnSpPr>
        <p:spPr>
          <a:xfrm flipV="1">
            <a:off x="2491272" y="3482765"/>
            <a:ext cx="3805856" cy="39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BE42181-DDAF-4FF7-B416-EB09850F56D6}"/>
              </a:ext>
            </a:extLst>
          </p:cNvPr>
          <p:cNvSpPr/>
          <p:nvPr/>
        </p:nvSpPr>
        <p:spPr>
          <a:xfrm>
            <a:off x="6525705" y="1666402"/>
            <a:ext cx="4506802" cy="27899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97BBA1-D3FB-4283-AD53-D771B2B83615}"/>
              </a:ext>
            </a:extLst>
          </p:cNvPr>
          <p:cNvSpPr/>
          <p:nvPr/>
        </p:nvSpPr>
        <p:spPr>
          <a:xfrm>
            <a:off x="7493000" y="2870200"/>
            <a:ext cx="1384300" cy="12700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2D376D-C558-4ED9-9A04-E8FACE1653A0}"/>
              </a:ext>
            </a:extLst>
          </p:cNvPr>
          <p:cNvSpPr/>
          <p:nvPr/>
        </p:nvSpPr>
        <p:spPr>
          <a:xfrm>
            <a:off x="7855085" y="2537978"/>
            <a:ext cx="1619115" cy="117042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apezoid 17">
            <a:extLst>
              <a:ext uri="{FF2B5EF4-FFF2-40B4-BE49-F238E27FC236}">
                <a16:creationId xmlns:a16="http://schemas.microsoft.com/office/drawing/2014/main" id="{C5DE7EAA-1732-4607-BCF8-737125CF0288}"/>
              </a:ext>
            </a:extLst>
          </p:cNvPr>
          <p:cNvSpPr/>
          <p:nvPr/>
        </p:nvSpPr>
        <p:spPr>
          <a:xfrm>
            <a:off x="8280400" y="2771823"/>
            <a:ext cx="1902906" cy="365077"/>
          </a:xfrm>
          <a:prstGeom prst="trapezoi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3096BD-12D4-448F-A31C-870357EB5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3664891"/>
            <a:ext cx="1149322" cy="663457"/>
          </a:xfrm>
          <a:prstGeom prst="rect">
            <a:avLst/>
          </a:prstGeom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53B7F9D-06D1-42C2-B3E4-A74C446782BF}"/>
              </a:ext>
            </a:extLst>
          </p:cNvPr>
          <p:cNvSpPr/>
          <p:nvPr/>
        </p:nvSpPr>
        <p:spPr>
          <a:xfrm>
            <a:off x="4261896" y="3866082"/>
            <a:ext cx="268796" cy="40540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421D316-58B1-4357-9533-B96B557693E6}"/>
              </a:ext>
            </a:extLst>
          </p:cNvPr>
          <p:cNvSpPr/>
          <p:nvPr/>
        </p:nvSpPr>
        <p:spPr>
          <a:xfrm>
            <a:off x="4231172" y="3708400"/>
            <a:ext cx="304800" cy="2145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3FC01AB8-4A80-4683-BFAB-FFE70A9781E8}"/>
              </a:ext>
            </a:extLst>
          </p:cNvPr>
          <p:cNvSpPr/>
          <p:nvPr/>
        </p:nvSpPr>
        <p:spPr>
          <a:xfrm rot="8385422" flipH="1">
            <a:off x="4436597" y="3936416"/>
            <a:ext cx="57693" cy="152392"/>
          </a:xfrm>
          <a:prstGeom prst="rt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1C73FB-50F4-4780-8FA0-B7E473E04D2E}"/>
              </a:ext>
            </a:extLst>
          </p:cNvPr>
          <p:cNvSpPr/>
          <p:nvPr/>
        </p:nvSpPr>
        <p:spPr>
          <a:xfrm>
            <a:off x="2575908" y="3595721"/>
            <a:ext cx="3805856" cy="8606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A5A1F3-0969-4D5F-B541-2D75A87B2D00}"/>
              </a:ext>
            </a:extLst>
          </p:cNvPr>
          <p:cNvSpPr/>
          <p:nvPr/>
        </p:nvSpPr>
        <p:spPr>
          <a:xfrm>
            <a:off x="2575908" y="2579591"/>
            <a:ext cx="3805856" cy="8606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83EAE4-5F87-4CCB-9332-48CDFD81CA3A}"/>
              </a:ext>
            </a:extLst>
          </p:cNvPr>
          <p:cNvSpPr/>
          <p:nvPr/>
        </p:nvSpPr>
        <p:spPr>
          <a:xfrm>
            <a:off x="2551044" y="1666403"/>
            <a:ext cx="3805856" cy="8606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AD8DF3-F622-4E9F-BF3E-3C9CE9BD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794" y="1191456"/>
            <a:ext cx="1052778" cy="8647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96BADA-1C10-40B3-8226-0C1190BA68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56" y="1215032"/>
            <a:ext cx="1190625" cy="7557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04BA7B1-D55E-436A-949D-2C10CE0A460A}"/>
              </a:ext>
            </a:extLst>
          </p:cNvPr>
          <p:cNvSpPr txBox="1"/>
          <p:nvPr/>
        </p:nvSpPr>
        <p:spPr>
          <a:xfrm>
            <a:off x="1942113" y="1905604"/>
            <a:ext cx="4091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Peter. </a:t>
            </a:r>
            <a:r>
              <a:rPr lang="en-US" dirty="0" err="1"/>
              <a:t>Suregen</a:t>
            </a:r>
            <a:r>
              <a:rPr lang="en-US" dirty="0"/>
              <a:t> </a:t>
            </a:r>
            <a:r>
              <a:rPr lang="en-US" dirty="0" err="1"/>
              <a:t>General.CPVA.Hosptical</a:t>
            </a:r>
            <a:endParaRPr lang="en-US" dirty="0"/>
          </a:p>
          <a:p>
            <a:r>
              <a:rPr lang="en-US" dirty="0"/>
              <a:t>Dr. Dr. Prof. St. Peter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9CDCB2-5EFE-4E83-BF63-D8222A247363}"/>
              </a:ext>
            </a:extLst>
          </p:cNvPr>
          <p:cNvCxnSpPr/>
          <p:nvPr/>
        </p:nvCxnSpPr>
        <p:spPr>
          <a:xfrm>
            <a:off x="1006695" y="4559300"/>
            <a:ext cx="1118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F38BC1-BF21-41CE-A432-E7453394072B}"/>
              </a:ext>
            </a:extLst>
          </p:cNvPr>
          <p:cNvCxnSpPr/>
          <p:nvPr/>
        </p:nvCxnSpPr>
        <p:spPr>
          <a:xfrm>
            <a:off x="1006695" y="1191456"/>
            <a:ext cx="11185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7ACD1D4-36E6-4B2C-BD87-E7872825606E}"/>
              </a:ext>
            </a:extLst>
          </p:cNvPr>
          <p:cNvSpPr txBox="1"/>
          <p:nvPr/>
        </p:nvSpPr>
        <p:spPr>
          <a:xfrm>
            <a:off x="1009945" y="1319783"/>
            <a:ext cx="1008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“Joe’s </a:t>
            </a:r>
          </a:p>
          <a:p>
            <a:r>
              <a:rPr lang="en-US" dirty="0"/>
              <a:t>Brother”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04C455-BC39-4429-9FDE-AAA23EC27CC8}"/>
              </a:ext>
            </a:extLst>
          </p:cNvPr>
          <p:cNvSpPr/>
          <p:nvPr/>
        </p:nvSpPr>
        <p:spPr>
          <a:xfrm>
            <a:off x="1159493" y="1220698"/>
            <a:ext cx="11045605" cy="3210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DA0E10F-AFEC-4AB6-ABFB-982B2C64D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57" y="4896169"/>
            <a:ext cx="852488" cy="134302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230C901-ACF4-4CC7-9129-56D38D336B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922" y="4864000"/>
            <a:ext cx="1178033" cy="167932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98FFE73-EC4F-4A94-A420-C96EBA6B72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278" y="4904273"/>
            <a:ext cx="1015117" cy="14602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CCFF383-2F3A-4D6B-B313-9365AB6164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43" y="4864000"/>
            <a:ext cx="908240" cy="14440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287B7B6-D6B5-4B03-B99E-64680F487E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53" y="4763783"/>
            <a:ext cx="2857500" cy="16002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D147C7C-B231-4D2E-93A9-72D46CEF72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859" y="4763783"/>
            <a:ext cx="1679324" cy="167932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0BB80BCA-DB86-42F0-9F39-4FF1D4F04078}"/>
              </a:ext>
            </a:extLst>
          </p:cNvPr>
          <p:cNvSpPr/>
          <p:nvPr/>
        </p:nvSpPr>
        <p:spPr>
          <a:xfrm>
            <a:off x="1110443" y="4662262"/>
            <a:ext cx="10978910" cy="18052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AFB0FD6-E060-4827-B204-D3BC6295B5E1}"/>
              </a:ext>
            </a:extLst>
          </p:cNvPr>
          <p:cNvSpPr/>
          <p:nvPr/>
        </p:nvSpPr>
        <p:spPr>
          <a:xfrm>
            <a:off x="1146395" y="1267578"/>
            <a:ext cx="11045605" cy="51702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F12B93F-EDAA-4BA1-908E-6DC8C8384A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843" y="2827145"/>
            <a:ext cx="2143125" cy="214312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B248C77-04AE-4501-81AE-3ED11F6CBEF7}"/>
              </a:ext>
            </a:extLst>
          </p:cNvPr>
          <p:cNvSpPr/>
          <p:nvPr/>
        </p:nvSpPr>
        <p:spPr>
          <a:xfrm>
            <a:off x="14248" y="1945257"/>
            <a:ext cx="1984895" cy="54853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A362ACD-80FF-4CAC-91D3-D070FB841C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671" y="2421274"/>
            <a:ext cx="876300" cy="8763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FD4A5C4-8A0B-41F1-A29B-F386CF3C90C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91670" y="1431006"/>
            <a:ext cx="2001298" cy="92887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ABBED2A2-64F2-4573-A8FC-4FB01AC3EEF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73" y="2616200"/>
            <a:ext cx="926722" cy="52070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66B419F-F2F4-4553-BF42-6AE7BC1E10E9}"/>
              </a:ext>
            </a:extLst>
          </p:cNvPr>
          <p:cNvCxnSpPr/>
          <p:nvPr/>
        </p:nvCxnSpPr>
        <p:spPr>
          <a:xfrm>
            <a:off x="7392462" y="2409235"/>
            <a:ext cx="832653" cy="1000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FC0CA1E-D5B0-43F5-81DD-A1552B395968}"/>
              </a:ext>
            </a:extLst>
          </p:cNvPr>
          <p:cNvSpPr/>
          <p:nvPr/>
        </p:nvSpPr>
        <p:spPr>
          <a:xfrm>
            <a:off x="7229418" y="2611361"/>
            <a:ext cx="1011415" cy="5207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942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B8765-5D7E-4EAF-95E6-A224111A320A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3D0047-28DA-4030-A1B8-49A98476643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EFEB6-3A6F-48EF-8E73-4B8032D534C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619E950-559C-4F69-B5D5-652A6EA24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50" y="1775499"/>
            <a:ext cx="876300" cy="87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52DAC96-D1D1-4E89-8FD2-0FAF92CA78F1}"/>
              </a:ext>
            </a:extLst>
          </p:cNvPr>
          <p:cNvSpPr/>
          <p:nvPr/>
        </p:nvSpPr>
        <p:spPr>
          <a:xfrm>
            <a:off x="4114800" y="1780815"/>
            <a:ext cx="2705100" cy="656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Wirtschafts</a:t>
            </a:r>
            <a:endParaRPr lang="en-US" sz="800" dirty="0"/>
          </a:p>
          <a:p>
            <a:pPr algn="ctr"/>
            <a:r>
              <a:rPr lang="en-US" dirty="0"/>
              <a:t>POLIZEI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79D015-F066-4FA0-9D95-4FF7FFFCD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799" y="2437366"/>
            <a:ext cx="2705101" cy="198326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9AC70F8-CA6B-437E-93C7-0D2EE08E64AE}"/>
              </a:ext>
            </a:extLst>
          </p:cNvPr>
          <p:cNvCxnSpPr/>
          <p:nvPr/>
        </p:nvCxnSpPr>
        <p:spPr>
          <a:xfrm>
            <a:off x="4254500" y="2437366"/>
            <a:ext cx="2565400" cy="1739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3CF1154-6783-4630-9E91-616B36D7B7E3}"/>
              </a:ext>
            </a:extLst>
          </p:cNvPr>
          <p:cNvSpPr/>
          <p:nvPr/>
        </p:nvSpPr>
        <p:spPr>
          <a:xfrm>
            <a:off x="4114800" y="2437366"/>
            <a:ext cx="2705100" cy="19832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29889B-B8AE-4694-83F8-DA4540246A56}"/>
              </a:ext>
            </a:extLst>
          </p:cNvPr>
          <p:cNvSpPr txBox="1"/>
          <p:nvPr/>
        </p:nvSpPr>
        <p:spPr>
          <a:xfrm>
            <a:off x="990600" y="2875001"/>
            <a:ext cx="26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(delta).</a:t>
            </a:r>
            <a:r>
              <a:rPr lang="en-US" dirty="0" err="1"/>
              <a:t>calc.VIRGINA.MARY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07D9661-D630-4E87-B30B-9FD4DB65D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12" y="2406395"/>
            <a:ext cx="2846388" cy="18941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E12ABCC-ACCB-4E2A-8FFE-94C83820DB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13" y="1719816"/>
            <a:ext cx="704406" cy="931983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0C71A276-7C5C-4494-844A-174A3BF09DD1}"/>
              </a:ext>
            </a:extLst>
          </p:cNvPr>
          <p:cNvSpPr/>
          <p:nvPr/>
        </p:nvSpPr>
        <p:spPr>
          <a:xfrm>
            <a:off x="8050212" y="1749340"/>
            <a:ext cx="2846388" cy="656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Wirtschafts</a:t>
            </a:r>
            <a:endParaRPr lang="en-US" sz="800" dirty="0"/>
          </a:p>
          <a:p>
            <a:pPr algn="ctr"/>
            <a:r>
              <a:rPr lang="en-US" dirty="0"/>
              <a:t>POLIZEI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C1E87CF2-C674-45DF-BF55-AC7EF753C6CF}"/>
              </a:ext>
            </a:extLst>
          </p:cNvPr>
          <p:cNvSpPr/>
          <p:nvPr/>
        </p:nvSpPr>
        <p:spPr>
          <a:xfrm>
            <a:off x="8050212" y="2405891"/>
            <a:ext cx="2846388" cy="19832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5138B00-EFDB-4545-AC2E-3173095604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1" y="4545195"/>
            <a:ext cx="755350" cy="99938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824E6B2-5F1F-4AE6-8543-5EAA6EACEC9F}"/>
              </a:ext>
            </a:extLst>
          </p:cNvPr>
          <p:cNvSpPr/>
          <p:nvPr/>
        </p:nvSpPr>
        <p:spPr>
          <a:xfrm>
            <a:off x="4184650" y="4833817"/>
            <a:ext cx="2705100" cy="19832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7B19BA4-6A33-4B63-92D1-4E6D223A06DA}"/>
              </a:ext>
            </a:extLst>
          </p:cNvPr>
          <p:cNvSpPr/>
          <p:nvPr/>
        </p:nvSpPr>
        <p:spPr>
          <a:xfrm>
            <a:off x="4184650" y="4590450"/>
            <a:ext cx="2705100" cy="656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Wirtschafts</a:t>
            </a:r>
            <a:endParaRPr lang="en-US" sz="800" dirty="0"/>
          </a:p>
          <a:p>
            <a:pPr algn="ctr"/>
            <a:r>
              <a:rPr lang="en-US" dirty="0"/>
              <a:t>POLIZEI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A2F56A4-659D-4A21-BE24-B8472CFF703D}"/>
              </a:ext>
            </a:extLst>
          </p:cNvPr>
          <p:cNvSpPr/>
          <p:nvPr/>
        </p:nvSpPr>
        <p:spPr>
          <a:xfrm>
            <a:off x="8050212" y="4833816"/>
            <a:ext cx="2705100" cy="19832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CDFBE99-E7BF-4E4F-A20A-19FB8BA28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8816" y="4545195"/>
            <a:ext cx="1751732" cy="81304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62BAB5C-FED8-4051-A56C-8617A61B68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670" y="5406560"/>
            <a:ext cx="1360183" cy="13601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D1C05A-5845-4119-B0C6-BF5F4ED8913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64740"/>
            <a:ext cx="456614" cy="390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F11EE-B39E-4F56-A40D-9E9B97F7C5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1265" y="3749571"/>
            <a:ext cx="1911349" cy="58295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3EE7B1-3FF3-4974-99BE-58BF004279D8}"/>
              </a:ext>
            </a:extLst>
          </p:cNvPr>
          <p:cNvCxnSpPr/>
          <p:nvPr/>
        </p:nvCxnSpPr>
        <p:spPr>
          <a:xfrm>
            <a:off x="5791200" y="3397524"/>
            <a:ext cx="983750" cy="706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9365A6D-F62E-4137-A4E0-CCF0977C9047}"/>
              </a:ext>
            </a:extLst>
          </p:cNvPr>
          <p:cNvSpPr/>
          <p:nvPr/>
        </p:nvSpPr>
        <p:spPr>
          <a:xfrm>
            <a:off x="4521200" y="3607523"/>
            <a:ext cx="2031414" cy="6545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03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B8765-5D7E-4EAF-95E6-A224111A320A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3D0047-28DA-4030-A1B8-49A98476643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EFEB6-3A6F-48EF-8E73-4B8032D534C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DD8081-B6CB-4D45-9640-3F4784BE3795}"/>
              </a:ext>
            </a:extLst>
          </p:cNvPr>
          <p:cNvCxnSpPr/>
          <p:nvPr/>
        </p:nvCxnSpPr>
        <p:spPr>
          <a:xfrm>
            <a:off x="2997200" y="1143000"/>
            <a:ext cx="0" cy="332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17A0F75-D220-493A-9CE8-90EAD5CF2253}"/>
              </a:ext>
            </a:extLst>
          </p:cNvPr>
          <p:cNvCxnSpPr/>
          <p:nvPr/>
        </p:nvCxnSpPr>
        <p:spPr>
          <a:xfrm flipV="1">
            <a:off x="1308100" y="4470400"/>
            <a:ext cx="1752600" cy="105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F1EFB20-9D34-4BD8-875C-ECADA832872A}"/>
              </a:ext>
            </a:extLst>
          </p:cNvPr>
          <p:cNvCxnSpPr/>
          <p:nvPr/>
        </p:nvCxnSpPr>
        <p:spPr>
          <a:xfrm>
            <a:off x="3111500" y="4610100"/>
            <a:ext cx="66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5648566-6A7C-438E-B565-12989ED0E84E}"/>
              </a:ext>
            </a:extLst>
          </p:cNvPr>
          <p:cNvSpPr/>
          <p:nvPr/>
        </p:nvSpPr>
        <p:spPr>
          <a:xfrm>
            <a:off x="4178300" y="1422400"/>
            <a:ext cx="5143498" cy="2197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13E771C-7464-4F53-B8C2-8D6D4E9404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0" y="4711701"/>
            <a:ext cx="944117" cy="74929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35131FA4-2B72-4E21-AFD8-C00D040B79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317" y="4711701"/>
            <a:ext cx="944117" cy="74929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575181E-24A7-47FA-ACA3-948DDCA99E7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34" y="4711701"/>
            <a:ext cx="944117" cy="74929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40DD600-7AD4-4C84-B490-C272E33B4F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168" y="4711700"/>
            <a:ext cx="973332" cy="772486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28EF332-DB9D-481D-9A43-5FA9F26D0D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92" y="5441948"/>
            <a:ext cx="944117" cy="74929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70249C-95B7-4620-B6AF-9E2EA46E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07579" y="4403121"/>
            <a:ext cx="699827" cy="28155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3FD889A-1131-4842-B6FC-869E1344C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31546" y="3653822"/>
            <a:ext cx="699827" cy="281558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7FC907D-DC71-4A03-81EF-23F570C0F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31546" y="4353650"/>
            <a:ext cx="699827" cy="281558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ECF2772E-CDEC-44A6-8FEB-A71F3874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823163" y="5021727"/>
            <a:ext cx="699827" cy="281558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50CCE213-D1BE-44F0-803F-2173573D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015961" y="5102949"/>
            <a:ext cx="699827" cy="281558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1D515F7-82F0-404D-AD89-09C7EBF48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55078" y="5073190"/>
            <a:ext cx="699827" cy="281558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EC66708-D08A-42DC-B8C7-D7CC105FF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147" y="4957275"/>
            <a:ext cx="1855027" cy="1472244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ED825DC-FD05-461D-9D22-2ACBC07F2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08701" y="4378386"/>
            <a:ext cx="699827" cy="2815584"/>
          </a:xfrm>
          <a:prstGeom prst="rect">
            <a:avLst/>
          </a:prstGeom>
        </p:spPr>
      </p:pic>
      <p:sp>
        <p:nvSpPr>
          <p:cNvPr id="50" name="Cube 49">
            <a:extLst>
              <a:ext uri="{FF2B5EF4-FFF2-40B4-BE49-F238E27FC236}">
                <a16:creationId xmlns:a16="http://schemas.microsoft.com/office/drawing/2014/main" id="{2F615BA6-6708-4B9F-BB12-B4DE12E50C20}"/>
              </a:ext>
            </a:extLst>
          </p:cNvPr>
          <p:cNvSpPr/>
          <p:nvPr/>
        </p:nvSpPr>
        <p:spPr>
          <a:xfrm>
            <a:off x="4178300" y="5818815"/>
            <a:ext cx="5143498" cy="1037634"/>
          </a:xfrm>
          <a:prstGeom prst="cube">
            <a:avLst>
              <a:gd name="adj" fmla="val 5804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4F1147-AC56-414E-889F-B898D0C95774}"/>
              </a:ext>
            </a:extLst>
          </p:cNvPr>
          <p:cNvSpPr/>
          <p:nvPr/>
        </p:nvSpPr>
        <p:spPr>
          <a:xfrm>
            <a:off x="1341781" y="1341106"/>
            <a:ext cx="1528421" cy="13160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Blackadder ITC" panose="04020505051007020D02" pitchFamily="82" charset="0"/>
              </a:rPr>
              <a:t>G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4EF6FA3D-AD36-4AA8-A18D-35AF900C6B91}"/>
              </a:ext>
            </a:extLst>
          </p:cNvPr>
          <p:cNvCxnSpPr/>
          <p:nvPr/>
        </p:nvCxnSpPr>
        <p:spPr>
          <a:xfrm flipV="1">
            <a:off x="1104900" y="1244600"/>
            <a:ext cx="1498600" cy="165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96CEB401-62BF-481E-AB6D-2AF56D75E7FA}"/>
              </a:ext>
            </a:extLst>
          </p:cNvPr>
          <p:cNvSpPr/>
          <p:nvPr/>
        </p:nvSpPr>
        <p:spPr>
          <a:xfrm>
            <a:off x="4178301" y="2520950"/>
            <a:ext cx="5143498" cy="51433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1931C1-3003-4376-953E-9A5FE208F314}"/>
              </a:ext>
            </a:extLst>
          </p:cNvPr>
          <p:cNvCxnSpPr>
            <a:stCxn id="38" idx="0"/>
          </p:cNvCxnSpPr>
          <p:nvPr/>
        </p:nvCxnSpPr>
        <p:spPr>
          <a:xfrm flipH="1">
            <a:off x="6705600" y="1422400"/>
            <a:ext cx="44449" cy="200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A8B0F83-5B58-422A-94C8-A7EB31922AEA}"/>
              </a:ext>
            </a:extLst>
          </p:cNvPr>
          <p:cNvSpPr/>
          <p:nvPr/>
        </p:nvSpPr>
        <p:spPr>
          <a:xfrm>
            <a:off x="7235146" y="2340140"/>
            <a:ext cx="1766129" cy="81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AA0DDC4-5255-4AFF-83A9-ABAA2DFF9024}"/>
              </a:ext>
            </a:extLst>
          </p:cNvPr>
          <p:cNvSpPr/>
          <p:nvPr/>
        </p:nvSpPr>
        <p:spPr>
          <a:xfrm>
            <a:off x="7467600" y="2895600"/>
            <a:ext cx="463548" cy="4743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62070FF-2B58-448F-AB8F-39B5D525B5B9}"/>
              </a:ext>
            </a:extLst>
          </p:cNvPr>
          <p:cNvSpPr/>
          <p:nvPr/>
        </p:nvSpPr>
        <p:spPr>
          <a:xfrm>
            <a:off x="8234437" y="2846301"/>
            <a:ext cx="463548" cy="4743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405103E-9CE4-44A7-AF84-AFC7FD68D94E}"/>
              </a:ext>
            </a:extLst>
          </p:cNvPr>
          <p:cNvSpPr txBox="1"/>
          <p:nvPr/>
        </p:nvSpPr>
        <p:spPr>
          <a:xfrm rot="16200000">
            <a:off x="6870700" y="2540109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Damiler</a:t>
            </a:r>
            <a:endParaRPr lang="en-US" dirty="0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A2D875B-D9F9-42E6-9357-52542FE159BC}"/>
              </a:ext>
            </a:extLst>
          </p:cNvPr>
          <p:cNvSpPr/>
          <p:nvPr/>
        </p:nvSpPr>
        <p:spPr>
          <a:xfrm>
            <a:off x="8118210" y="2657179"/>
            <a:ext cx="784490" cy="2384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9E59CF0-F72E-49D4-846B-59ED19C864BF}"/>
              </a:ext>
            </a:extLst>
          </p:cNvPr>
          <p:cNvSpPr/>
          <p:nvPr/>
        </p:nvSpPr>
        <p:spPr>
          <a:xfrm>
            <a:off x="8484297" y="2403310"/>
            <a:ext cx="427375" cy="3032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D1AFC17-961E-4DF5-A848-27AE4B868677}"/>
              </a:ext>
            </a:extLst>
          </p:cNvPr>
          <p:cNvCxnSpPr/>
          <p:nvPr/>
        </p:nvCxnSpPr>
        <p:spPr>
          <a:xfrm flipV="1">
            <a:off x="8026400" y="2403310"/>
            <a:ext cx="885272" cy="631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C89D0DC-CA97-4A55-B22E-46284DA6EB1B}"/>
              </a:ext>
            </a:extLst>
          </p:cNvPr>
          <p:cNvSpPr txBox="1"/>
          <p:nvPr/>
        </p:nvSpPr>
        <p:spPr>
          <a:xfrm>
            <a:off x="9715500" y="2895600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6:49PM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4E84E7DC-C5D8-4EFD-B351-C5E0F85095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280" y="4070350"/>
            <a:ext cx="931239" cy="927100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16C1F00-A281-4EF9-8AC6-928EA89B2256}"/>
              </a:ext>
            </a:extLst>
          </p:cNvPr>
          <p:cNvCxnSpPr/>
          <p:nvPr/>
        </p:nvCxnSpPr>
        <p:spPr>
          <a:xfrm flipV="1">
            <a:off x="10134600" y="3873500"/>
            <a:ext cx="2057400" cy="1083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9D67FA34-B900-4DFA-A10B-DFFC61BE5392}"/>
              </a:ext>
            </a:extLst>
          </p:cNvPr>
          <p:cNvSpPr/>
          <p:nvPr/>
        </p:nvSpPr>
        <p:spPr>
          <a:xfrm>
            <a:off x="10418279" y="4070350"/>
            <a:ext cx="961171" cy="9331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6D67153-A2EE-45C0-9739-418EB2E0F42A}"/>
              </a:ext>
            </a:extLst>
          </p:cNvPr>
          <p:cNvSpPr/>
          <p:nvPr/>
        </p:nvSpPr>
        <p:spPr>
          <a:xfrm>
            <a:off x="10750798" y="4230746"/>
            <a:ext cx="419102" cy="4842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lackadder ITC" panose="04020505051007020D02" pitchFamily="82" charset="0"/>
              </a:rPr>
              <a:t>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B3D0B91-A40A-42C7-98FC-AC19C7B2ECE7}"/>
              </a:ext>
            </a:extLst>
          </p:cNvPr>
          <p:cNvSpPr txBox="1"/>
          <p:nvPr/>
        </p:nvSpPr>
        <p:spPr>
          <a:xfrm>
            <a:off x="10327139" y="3987480"/>
            <a:ext cx="1145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</a:t>
            </a:r>
          </a:p>
          <a:p>
            <a:endParaRPr lang="en-US" dirty="0"/>
          </a:p>
          <a:p>
            <a:r>
              <a:rPr lang="en-US" dirty="0"/>
              <a:t>for G.GOD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637FE59-CE42-426C-AB28-B516D0E38A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278" y="4993352"/>
            <a:ext cx="1027595" cy="438922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A0B2C9E-5E65-46F8-B9ED-4D93FB046F62}"/>
              </a:ext>
            </a:extLst>
          </p:cNvPr>
          <p:cNvCxnSpPr/>
          <p:nvPr/>
        </p:nvCxnSpPr>
        <p:spPr>
          <a:xfrm>
            <a:off x="2743200" y="4711700"/>
            <a:ext cx="7675078" cy="20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A07DED8F-9FA5-4C35-BC03-0DF7EE936CAE}"/>
              </a:ext>
            </a:extLst>
          </p:cNvPr>
          <p:cNvSpPr/>
          <p:nvPr/>
        </p:nvSpPr>
        <p:spPr>
          <a:xfrm>
            <a:off x="2971781" y="4707494"/>
            <a:ext cx="6633947" cy="21184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E172973-E041-47E0-B962-EC19FD4C4312}"/>
              </a:ext>
            </a:extLst>
          </p:cNvPr>
          <p:cNvSpPr txBox="1"/>
          <p:nvPr/>
        </p:nvSpPr>
        <p:spPr>
          <a:xfrm>
            <a:off x="4266846" y="5795259"/>
            <a:ext cx="2820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SQ.HOMCE:2Y.IPX.CPVA</a:t>
            </a:r>
          </a:p>
          <a:p>
            <a:r>
              <a:rPr lang="en-US" sz="1000" strike="sngStrike" dirty="0"/>
              <a:t>Mr. Free, just send the 2 year </a:t>
            </a:r>
            <a:r>
              <a:rPr lang="en-US" sz="1000" strike="sngStrike" dirty="0" err="1"/>
              <a:t>odl</a:t>
            </a:r>
            <a:r>
              <a:rPr lang="en-US" sz="1000" strike="sngStrike" dirty="0"/>
              <a:t> in then </a:t>
            </a:r>
            <a:r>
              <a:rPr lang="en-US" sz="1000" strike="sngStrike" dirty="0" err="1"/>
              <a:t>greenday</a:t>
            </a:r>
            <a:endParaRPr lang="en-US" sz="1000" strike="sngStrike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1C5127-FE8F-49A0-86C5-DD61C7248F65}"/>
              </a:ext>
            </a:extLst>
          </p:cNvPr>
          <p:cNvSpPr txBox="1"/>
          <p:nvPr/>
        </p:nvSpPr>
        <p:spPr>
          <a:xfrm>
            <a:off x="0" y="935296"/>
            <a:ext cx="406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 CHECKPONT CHARLEI(MAINSTREET)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29F71F1-0BC5-4A77-B0E1-7364D4D2CC04}"/>
              </a:ext>
            </a:extLst>
          </p:cNvPr>
          <p:cNvSpPr/>
          <p:nvPr/>
        </p:nvSpPr>
        <p:spPr>
          <a:xfrm>
            <a:off x="9839689" y="982397"/>
            <a:ext cx="2352311" cy="584775"/>
          </a:xfrm>
          <a:prstGeom prst="rect">
            <a:avLst/>
          </a:prstGeom>
          <a:solidFill>
            <a:srgbClr val="00B0F0"/>
          </a:solidFill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MAINSTREET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9FD34F1-24A1-4BD7-A269-C5D1789DBE31}"/>
              </a:ext>
            </a:extLst>
          </p:cNvPr>
          <p:cNvSpPr txBox="1"/>
          <p:nvPr/>
        </p:nvSpPr>
        <p:spPr>
          <a:xfrm>
            <a:off x="9859727" y="5973707"/>
            <a:ext cx="331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1984 </a:t>
            </a:r>
            <a:r>
              <a:rPr lang="en-US" sz="800" strike="sngStrike" dirty="0" err="1"/>
              <a:t>gorhcohe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jacko,doll</a:t>
            </a:r>
            <a:r>
              <a:rPr lang="en-US" sz="800" strike="sngStrike" dirty="0"/>
              <a:t>)</a:t>
            </a:r>
            <a:r>
              <a:rPr lang="en-US" dirty="0"/>
              <a:t>.VIRGNA.MARY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68F8959-16B6-43B2-BEA3-64149F8928F6}"/>
              </a:ext>
            </a:extLst>
          </p:cNvPr>
          <p:cNvCxnSpPr/>
          <p:nvPr/>
        </p:nvCxnSpPr>
        <p:spPr>
          <a:xfrm flipV="1">
            <a:off x="3304903" y="4993352"/>
            <a:ext cx="636414" cy="41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AB4BEA9-866E-40C3-AE2A-9C8B76C296E2}"/>
              </a:ext>
            </a:extLst>
          </p:cNvPr>
          <p:cNvCxnSpPr/>
          <p:nvPr/>
        </p:nvCxnSpPr>
        <p:spPr>
          <a:xfrm flipV="1">
            <a:off x="4266846" y="4736047"/>
            <a:ext cx="1005375" cy="462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CAA297E-2A71-48FF-B2C3-D5CB7B1F9B5C}"/>
              </a:ext>
            </a:extLst>
          </p:cNvPr>
          <p:cNvCxnSpPr/>
          <p:nvPr/>
        </p:nvCxnSpPr>
        <p:spPr>
          <a:xfrm flipV="1">
            <a:off x="5326081" y="4830340"/>
            <a:ext cx="1133705" cy="382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6F2BFC46-948F-47F0-A2D8-DC1987A4BE58}"/>
              </a:ext>
            </a:extLst>
          </p:cNvPr>
          <p:cNvSpPr txBox="1"/>
          <p:nvPr/>
        </p:nvSpPr>
        <p:spPr>
          <a:xfrm>
            <a:off x="3033065" y="4736508"/>
            <a:ext cx="2289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HOMCIE:AUSLAENDER</a:t>
            </a: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2B053D30-5226-4A92-ADB3-274E9D474A73}"/>
              </a:ext>
            </a:extLst>
          </p:cNvPr>
          <p:cNvSpPr/>
          <p:nvPr/>
        </p:nvSpPr>
        <p:spPr>
          <a:xfrm>
            <a:off x="7150098" y="5120543"/>
            <a:ext cx="1031361" cy="699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17712F19-ED3C-48BE-891E-B2B7AAFCFF13}"/>
              </a:ext>
            </a:extLst>
          </p:cNvPr>
          <p:cNvSpPr/>
          <p:nvPr/>
        </p:nvSpPr>
        <p:spPr>
          <a:xfrm>
            <a:off x="7105640" y="5640060"/>
            <a:ext cx="1031361" cy="699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C222728D-6FE2-450E-8645-BABA21A7BE5C}"/>
              </a:ext>
            </a:extLst>
          </p:cNvPr>
          <p:cNvSpPr/>
          <p:nvPr/>
        </p:nvSpPr>
        <p:spPr>
          <a:xfrm>
            <a:off x="7381874" y="5973706"/>
            <a:ext cx="48213" cy="791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544AF3D-1148-46B2-980C-69DBE0AADE10}"/>
              </a:ext>
            </a:extLst>
          </p:cNvPr>
          <p:cNvCxnSpPr>
            <a:stCxn id="110" idx="3"/>
          </p:cNvCxnSpPr>
          <p:nvPr/>
        </p:nvCxnSpPr>
        <p:spPr>
          <a:xfrm flipV="1">
            <a:off x="7256679" y="5818815"/>
            <a:ext cx="260513" cy="41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1A3EC95-1060-4E4A-B08F-99B93B43D9C9}"/>
              </a:ext>
            </a:extLst>
          </p:cNvPr>
          <p:cNvCxnSpPr/>
          <p:nvPr/>
        </p:nvCxnSpPr>
        <p:spPr>
          <a:xfrm flipV="1">
            <a:off x="7381874" y="5795259"/>
            <a:ext cx="0" cy="634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C0542D5F-5A6C-455B-8D8C-FB3612FF71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39" y="2911518"/>
            <a:ext cx="1735684" cy="97198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06CF4F54-B72C-4800-8878-F7A53C94C2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51" y="3929395"/>
            <a:ext cx="1676813" cy="971983"/>
          </a:xfrm>
          <a:prstGeom prst="rect">
            <a:avLst/>
          </a:prstGeom>
        </p:spPr>
      </p:pic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BEB92A0-5E48-40FE-9AF0-B09A374275E5}"/>
              </a:ext>
            </a:extLst>
          </p:cNvPr>
          <p:cNvCxnSpPr>
            <a:cxnSpLocks/>
          </p:cNvCxnSpPr>
          <p:nvPr/>
        </p:nvCxnSpPr>
        <p:spPr>
          <a:xfrm flipV="1">
            <a:off x="625526" y="3873500"/>
            <a:ext cx="1506189" cy="1725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1076D60-9DB2-4089-88F8-6A6456BD3CEE}"/>
              </a:ext>
            </a:extLst>
          </p:cNvPr>
          <p:cNvSpPr txBox="1"/>
          <p:nvPr/>
        </p:nvSpPr>
        <p:spPr>
          <a:xfrm>
            <a:off x="310156" y="4919246"/>
            <a:ext cx="327474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CPVA.nonPolciePriosn</a:t>
            </a:r>
            <a:r>
              <a:rPr lang="en-US" dirty="0"/>
              <a:t>(</a:t>
            </a:r>
            <a:r>
              <a:rPr lang="en-US" sz="2000" strike="sngStrike" dirty="0"/>
              <a:t>&lt;&lt;dev&gt;&gt;</a:t>
            </a:r>
            <a:r>
              <a:rPr lang="en-US" dirty="0"/>
              <a:t>)</a:t>
            </a:r>
          </a:p>
          <a:p>
            <a:r>
              <a:rPr lang="en-US" dirty="0" err="1"/>
              <a:t>HOMC:ur_ur_opi</a:t>
            </a:r>
            <a:r>
              <a:rPr lang="en-US" dirty="0"/>
              <a:t> </a:t>
            </a:r>
            <a:r>
              <a:rPr lang="en-US" sz="800" strike="sngStrike" dirty="0"/>
              <a:t>soviet </a:t>
            </a:r>
            <a:r>
              <a:rPr lang="en-US" sz="800" strike="sngStrike" dirty="0" err="1"/>
              <a:t>prision</a:t>
            </a:r>
            <a:endParaRPr lang="en-US" sz="800" strike="sngStrike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6D2D19B-AE06-4319-A5DC-DE426F32182A}"/>
              </a:ext>
            </a:extLst>
          </p:cNvPr>
          <p:cNvSpPr txBox="1"/>
          <p:nvPr/>
        </p:nvSpPr>
        <p:spPr>
          <a:xfrm>
            <a:off x="1988214" y="4818716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</a:p>
        </p:txBody>
      </p:sp>
    </p:spTree>
    <p:extLst>
      <p:ext uri="{BB962C8B-B14F-4D97-AF65-F5344CB8AC3E}">
        <p14:creationId xmlns:p14="http://schemas.microsoft.com/office/powerpoint/2010/main" val="1025355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61478C-3F98-4202-9134-06615220F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527" y="1526613"/>
            <a:ext cx="7300123" cy="40759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E1C8BCE-E1B2-491B-B4BB-0958C83D27A2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686211-F47E-4D09-B93A-86FB34BF0A6E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A95C8D-D65B-4DFE-AD07-28DF5FE6A203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3745B6-EA00-4C7E-91A6-E7810DFB2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83" y="2605069"/>
            <a:ext cx="2318125" cy="9963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1CBFA4-A443-4672-AD3C-FB6FD3D9F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05" y="1384658"/>
            <a:ext cx="2324903" cy="99638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D87AD2-C1F9-4932-B879-EB663BD90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0" y="4088040"/>
            <a:ext cx="3028950" cy="1514475"/>
          </a:xfrm>
          <a:prstGeom prst="rect">
            <a:avLst/>
          </a:prstGeom>
        </p:spPr>
      </p:pic>
      <p:sp>
        <p:nvSpPr>
          <p:cNvPr id="16" name="Cube 15">
            <a:extLst>
              <a:ext uri="{FF2B5EF4-FFF2-40B4-BE49-F238E27FC236}">
                <a16:creationId xmlns:a16="http://schemas.microsoft.com/office/drawing/2014/main" id="{2175C041-2344-4C5D-82AB-7431E451FE45}"/>
              </a:ext>
            </a:extLst>
          </p:cNvPr>
          <p:cNvSpPr/>
          <p:nvPr/>
        </p:nvSpPr>
        <p:spPr>
          <a:xfrm>
            <a:off x="5741312" y="5763356"/>
            <a:ext cx="1611086" cy="3693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576F0C-E7BB-46F9-B982-66D9966E3248}"/>
              </a:ext>
            </a:extLst>
          </p:cNvPr>
          <p:cNvSpPr txBox="1"/>
          <p:nvPr/>
        </p:nvSpPr>
        <p:spPr>
          <a:xfrm>
            <a:off x="5741312" y="6124995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nonPolcieBPMLgoical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DD590A-3D66-4760-8933-55A256785023}"/>
              </a:ext>
            </a:extLst>
          </p:cNvPr>
          <p:cNvSpPr/>
          <p:nvPr/>
        </p:nvSpPr>
        <p:spPr>
          <a:xfrm>
            <a:off x="409350" y="1440948"/>
            <a:ext cx="409350" cy="4419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Blackadder ITC" panose="04020505051007020D02" pitchFamily="82" charset="0"/>
              </a:rPr>
              <a:t>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98FC85-70EE-4AF5-AA51-971914D0BF2D}"/>
              </a:ext>
            </a:extLst>
          </p:cNvPr>
          <p:cNvSpPr txBox="1"/>
          <p:nvPr/>
        </p:nvSpPr>
        <p:spPr>
          <a:xfrm>
            <a:off x="379121" y="1866854"/>
            <a:ext cx="409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4C12D0-710E-48A6-9189-0AF9975A281F}"/>
              </a:ext>
            </a:extLst>
          </p:cNvPr>
          <p:cNvSpPr txBox="1"/>
          <p:nvPr/>
        </p:nvSpPr>
        <p:spPr>
          <a:xfrm>
            <a:off x="409350" y="3705789"/>
            <a:ext cx="177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Egypt Parliament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FC14450-0593-4636-A04B-005325B6EB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3567" y="4943186"/>
            <a:ext cx="2080300" cy="18701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08DC81-214F-4B63-ABF2-19DEFD9305A0}"/>
              </a:ext>
            </a:extLst>
          </p:cNvPr>
          <p:cNvSpPr txBox="1"/>
          <p:nvPr/>
        </p:nvSpPr>
        <p:spPr>
          <a:xfrm>
            <a:off x="3661365" y="3379898"/>
            <a:ext cx="779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Tunisa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D0AABA6-3930-4810-97F4-71CBE8F272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588" y="5566269"/>
            <a:ext cx="1819057" cy="12105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5761545-F206-481A-B8FA-B287D7D89104}"/>
              </a:ext>
            </a:extLst>
          </p:cNvPr>
          <p:cNvSpPr txBox="1"/>
          <p:nvPr/>
        </p:nvSpPr>
        <p:spPr>
          <a:xfrm>
            <a:off x="9951645" y="5642021"/>
            <a:ext cx="262764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Niel</a:t>
            </a:r>
            <a:r>
              <a:rPr lang="en-US" dirty="0"/>
              <a:t> </a:t>
            </a:r>
            <a:r>
              <a:rPr lang="en-US" dirty="0" err="1"/>
              <a:t>Thris</a:t>
            </a:r>
            <a:endParaRPr lang="en-US" dirty="0"/>
          </a:p>
          <a:p>
            <a:r>
              <a:rPr lang="en-US" dirty="0" err="1"/>
              <a:t>Cybersoruce</a:t>
            </a:r>
            <a:r>
              <a:rPr lang="en-US" dirty="0"/>
              <a:t>/Visa</a:t>
            </a:r>
          </a:p>
          <a:p>
            <a:r>
              <a:rPr lang="en-US" dirty="0" err="1"/>
              <a:t>Egypte</a:t>
            </a:r>
            <a:r>
              <a:rPr lang="en-US" dirty="0"/>
              <a:t>, </a:t>
            </a:r>
            <a:r>
              <a:rPr lang="en-US" dirty="0" err="1"/>
              <a:t>Cario</a:t>
            </a:r>
            <a:r>
              <a:rPr lang="en-US" dirty="0"/>
              <a:t> 2010</a:t>
            </a:r>
          </a:p>
          <a:p>
            <a:r>
              <a:rPr lang="en-US" sz="800" dirty="0"/>
              <a:t>!$25 USD IPX 0.001 ROLM MLK(NEIL) $250,000/y </a:t>
            </a:r>
            <a:r>
              <a:rPr lang="en-US" sz="800" dirty="0" err="1"/>
              <a:t>Marrage</a:t>
            </a:r>
            <a:r>
              <a:rPr lang="en-US" sz="800" dirty="0"/>
              <a:t> I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DDDDEB-FDEB-4A9A-A8B6-6C5271CA5F4C}"/>
              </a:ext>
            </a:extLst>
          </p:cNvPr>
          <p:cNvSpPr txBox="1"/>
          <p:nvPr/>
        </p:nvSpPr>
        <p:spPr>
          <a:xfrm>
            <a:off x="10065485" y="5498270"/>
            <a:ext cx="15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POLICE EGYPT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BB0F70-3A48-4112-B932-68859BF7B4B9}"/>
              </a:ext>
            </a:extLst>
          </p:cNvPr>
          <p:cNvSpPr/>
          <p:nvPr/>
        </p:nvSpPr>
        <p:spPr>
          <a:xfrm>
            <a:off x="0" y="990398"/>
            <a:ext cx="12192000" cy="57629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C83506-CDDF-4B4C-81E3-461A3BB0439C}"/>
              </a:ext>
            </a:extLst>
          </p:cNvPr>
          <p:cNvSpPr/>
          <p:nvPr/>
        </p:nvSpPr>
        <p:spPr>
          <a:xfrm>
            <a:off x="0" y="990398"/>
            <a:ext cx="3433308" cy="5362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FBI:INT:TERRORISM:G:USD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FAA70E-3D97-4953-B392-A5D5C80BE99A}"/>
              </a:ext>
            </a:extLst>
          </p:cNvPr>
          <p:cNvCxnSpPr/>
          <p:nvPr/>
        </p:nvCxnSpPr>
        <p:spPr>
          <a:xfrm flipV="1">
            <a:off x="10377714" y="5763356"/>
            <a:ext cx="522515" cy="730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F9B7641-ADDC-4239-82EE-E1874F0D4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564" y="2311552"/>
            <a:ext cx="2181225" cy="18192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7778D0-1A0D-44DE-BF5C-1BEE49B9DCA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191" y="6053304"/>
            <a:ext cx="984823" cy="65535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D2E5763-B244-4A4A-85C1-94A1482F102F}"/>
              </a:ext>
            </a:extLst>
          </p:cNvPr>
          <p:cNvSpPr/>
          <p:nvPr/>
        </p:nvSpPr>
        <p:spPr>
          <a:xfrm>
            <a:off x="1262225" y="6053304"/>
            <a:ext cx="1104753" cy="7448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24537FA-2BFE-451A-B24C-FC270FB2454E}"/>
              </a:ext>
            </a:extLst>
          </p:cNvPr>
          <p:cNvCxnSpPr/>
          <p:nvPr/>
        </p:nvCxnSpPr>
        <p:spPr>
          <a:xfrm flipV="1">
            <a:off x="6096000" y="2975429"/>
            <a:ext cx="595086" cy="2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35781F0-AFAD-404A-B6CB-29CBFA5A96CB}"/>
              </a:ext>
            </a:extLst>
          </p:cNvPr>
          <p:cNvCxnSpPr>
            <a:cxnSpLocks/>
          </p:cNvCxnSpPr>
          <p:nvPr/>
        </p:nvCxnSpPr>
        <p:spPr>
          <a:xfrm flipH="1">
            <a:off x="1930401" y="4233073"/>
            <a:ext cx="1756899" cy="2020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AFCD0D78-4499-4751-92F0-4ACE58EAF63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38" y="6336344"/>
            <a:ext cx="556687" cy="416978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2A793FD-D80D-4887-9DB7-609441E3AB19}"/>
              </a:ext>
            </a:extLst>
          </p:cNvPr>
          <p:cNvCxnSpPr>
            <a:stCxn id="40" idx="1"/>
          </p:cNvCxnSpPr>
          <p:nvPr/>
        </p:nvCxnSpPr>
        <p:spPr>
          <a:xfrm>
            <a:off x="369238" y="6544833"/>
            <a:ext cx="1140248" cy="1436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4640C829-795D-4AF7-8F0B-A35552CAAE2A}"/>
              </a:ext>
            </a:extLst>
          </p:cNvPr>
          <p:cNvSpPr/>
          <p:nvPr/>
        </p:nvSpPr>
        <p:spPr>
          <a:xfrm>
            <a:off x="281735" y="6344773"/>
            <a:ext cx="833448" cy="4169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3A21FF1-C440-47CA-A327-ADE4F491F161}"/>
              </a:ext>
            </a:extLst>
          </p:cNvPr>
          <p:cNvSpPr txBox="1"/>
          <p:nvPr/>
        </p:nvSpPr>
        <p:spPr>
          <a:xfrm>
            <a:off x="1422384" y="6165241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Scharf</a:t>
            </a:r>
          </a:p>
        </p:txBody>
      </p:sp>
    </p:spTree>
    <p:extLst>
      <p:ext uri="{BB962C8B-B14F-4D97-AF65-F5344CB8AC3E}">
        <p14:creationId xmlns:p14="http://schemas.microsoft.com/office/powerpoint/2010/main" val="295679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29" y="2104373"/>
            <a:ext cx="1281608" cy="860642"/>
          </a:xfrm>
          <a:prstGeom prst="rect">
            <a:avLst/>
          </a:prstGeom>
        </p:spPr>
      </p:pic>
      <p:sp>
        <p:nvSpPr>
          <p:cNvPr id="3" name="Cube 2"/>
          <p:cNvSpPr/>
          <p:nvPr/>
        </p:nvSpPr>
        <p:spPr>
          <a:xfrm>
            <a:off x="3558975" y="2104373"/>
            <a:ext cx="1315233" cy="7644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858" y="2104374"/>
            <a:ext cx="675309" cy="9004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84337" y="1707602"/>
            <a:ext cx="188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For Complaint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729" y="3118981"/>
            <a:ext cx="1417921" cy="943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331" y="3140556"/>
            <a:ext cx="675309" cy="900412"/>
          </a:xfrm>
          <a:prstGeom prst="rect">
            <a:avLst/>
          </a:prstGeom>
        </p:spPr>
      </p:pic>
      <p:sp>
        <p:nvSpPr>
          <p:cNvPr id="52" name="Cube 51"/>
          <p:cNvSpPr/>
          <p:nvPr/>
        </p:nvSpPr>
        <p:spPr>
          <a:xfrm>
            <a:off x="3558974" y="3208535"/>
            <a:ext cx="1315233" cy="7644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</a:t>
            </a:r>
          </a:p>
        </p:txBody>
      </p:sp>
      <p:sp>
        <p:nvSpPr>
          <p:cNvPr id="53" name="Cube 52"/>
          <p:cNvSpPr/>
          <p:nvPr/>
        </p:nvSpPr>
        <p:spPr>
          <a:xfrm>
            <a:off x="3558973" y="4199629"/>
            <a:ext cx="1315233" cy="7644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34524" y="431269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142052" y="2104373"/>
            <a:ext cx="5711869" cy="900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229734" y="3407736"/>
            <a:ext cx="5285984" cy="62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279839" y="4198313"/>
            <a:ext cx="4697260" cy="733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5143" y="1939548"/>
            <a:ext cx="1007248" cy="56808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0061" y="2210856"/>
            <a:ext cx="801666" cy="44789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782490" y="2473478"/>
            <a:ext cx="6411469" cy="11180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043275" y="1825147"/>
            <a:ext cx="6411469" cy="11180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237" y="6247993"/>
            <a:ext cx="448308" cy="52374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826" y="6247993"/>
            <a:ext cx="752475" cy="55245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32" y="6219287"/>
            <a:ext cx="458954" cy="458954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5443399" y="6613449"/>
            <a:ext cx="7809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Roboto"/>
                <a:hlinkClick r:id="rId10"/>
              </a:rPr>
              <a:t>Wade Rosen</a:t>
            </a:r>
            <a:endParaRPr lang="en-US" sz="800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3558973" y="6247993"/>
            <a:ext cx="3142657" cy="3654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56267" y="6181008"/>
            <a:ext cx="645363" cy="48005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728" y="5968087"/>
            <a:ext cx="557510" cy="889913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568418" y="5968086"/>
            <a:ext cx="3382094" cy="8572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580484" y="5913349"/>
            <a:ext cx="183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HOMICDIE:LUX</a:t>
            </a:r>
            <a:r>
              <a:rPr lang="en-US" sz="800" dirty="0"/>
              <a:t>(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)</a:t>
            </a:r>
            <a:endParaRPr lang="en-US" dirty="0"/>
          </a:p>
        </p:txBody>
      </p:sp>
      <p:cxnSp>
        <p:nvCxnSpPr>
          <p:cNvPr id="74" name="Straight Arrow Connector 73"/>
          <p:cNvCxnSpPr>
            <a:stCxn id="71" idx="1"/>
          </p:cNvCxnSpPr>
          <p:nvPr/>
        </p:nvCxnSpPr>
        <p:spPr>
          <a:xfrm flipH="1">
            <a:off x="6378948" y="6413044"/>
            <a:ext cx="596780" cy="35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543" y="4582434"/>
            <a:ext cx="394405" cy="40689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903" y="4311265"/>
            <a:ext cx="489243" cy="489243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H="1" flipV="1">
            <a:off x="5259465" y="4497363"/>
            <a:ext cx="1353393" cy="46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5768509" y="4173198"/>
            <a:ext cx="610439" cy="4056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096000" y="4271044"/>
            <a:ext cx="578494" cy="47424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H="1" flipV="1">
            <a:off x="5599284" y="4234005"/>
            <a:ext cx="1388941" cy="516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928" y="4383516"/>
            <a:ext cx="1017726" cy="572471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 flipV="1">
            <a:off x="3898237" y="2104197"/>
            <a:ext cx="122618" cy="10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043276" y="4198633"/>
            <a:ext cx="6411469" cy="11180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5389903" y="4234005"/>
            <a:ext cx="1311727" cy="698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1" idx="0"/>
          </p:cNvCxnSpPr>
          <p:nvPr/>
        </p:nvCxnSpPr>
        <p:spPr>
          <a:xfrm flipH="1" flipV="1">
            <a:off x="6181745" y="4800508"/>
            <a:ext cx="1072738" cy="1167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145212" y="5435267"/>
            <a:ext cx="16610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VIRGINA.MARY.V2.FBI:KIDNAPPING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3898237" y="6282681"/>
            <a:ext cx="1491666" cy="489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5102729" y="2210856"/>
            <a:ext cx="1723956" cy="657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5213470" y="3169611"/>
            <a:ext cx="1165478" cy="791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70069" y="6043754"/>
            <a:ext cx="2257923" cy="34737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70069" y="6481472"/>
            <a:ext cx="2257923" cy="343879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9570069" y="5761973"/>
            <a:ext cx="2066610" cy="1240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570069" y="5968085"/>
            <a:ext cx="2349362" cy="9255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2360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9FB8765-5D7E-4EAF-95E6-A224111A320A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3D0047-28DA-4030-A1B8-49A98476643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4EFEB6-3A6F-48EF-8E73-4B8032D534C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01283E0-CA8C-47FC-BE5D-BB23CC64BCC4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902759" y="2284989"/>
            <a:ext cx="583656" cy="62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E0B319C-2E1C-4B9C-A7B4-D120BD43E052}"/>
              </a:ext>
            </a:extLst>
          </p:cNvPr>
          <p:cNvCxnSpPr>
            <a:cxnSpLocks/>
          </p:cNvCxnSpPr>
          <p:nvPr/>
        </p:nvCxnSpPr>
        <p:spPr>
          <a:xfrm flipV="1">
            <a:off x="5338055" y="2299029"/>
            <a:ext cx="2092237" cy="48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7847B5-78E9-43D8-95EE-CD1B50B2943D}"/>
              </a:ext>
            </a:extLst>
          </p:cNvPr>
          <p:cNvSpPr txBox="1"/>
          <p:nvPr/>
        </p:nvSpPr>
        <p:spPr>
          <a:xfrm>
            <a:off x="870857" y="1799771"/>
            <a:ext cx="239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nonPoliceLanagu.</a:t>
            </a:r>
            <a:r>
              <a:rPr lang="en-US" sz="800" strike="sngStrike" dirty="0" err="1"/>
              <a:t>lisnt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melkfet</a:t>
            </a:r>
            <a:r>
              <a:rPr lang="en-US" sz="800" strike="sngStrike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7B65EC-261D-48CC-B501-BBA27580EB65}"/>
              </a:ext>
            </a:extLst>
          </p:cNvPr>
          <p:cNvSpPr txBox="1"/>
          <p:nvPr/>
        </p:nvSpPr>
        <p:spPr>
          <a:xfrm>
            <a:off x="1067247" y="2061028"/>
            <a:ext cx="268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Tan </a:t>
            </a:r>
            <a:r>
              <a:rPr lang="en-US" dirty="0"/>
              <a:t>0.1 </a:t>
            </a:r>
            <a:r>
              <a:rPr lang="en-US" sz="900" dirty="0" err="1"/>
              <a:t>vggg.nonPoiceLenge.</a:t>
            </a:r>
            <a:r>
              <a:rPr lang="en-US" sz="900" strike="sngStrike" dirty="0" err="1"/>
              <a:t>lsitn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eletorne</a:t>
            </a:r>
            <a:r>
              <a:rPr lang="en-US" sz="900" strike="sngStrike" dirty="0"/>
              <a:t>**)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30B0662-367A-446F-85E4-E5114FB77F25}"/>
              </a:ext>
            </a:extLst>
          </p:cNvPr>
          <p:cNvCxnSpPr/>
          <p:nvPr/>
        </p:nvCxnSpPr>
        <p:spPr>
          <a:xfrm flipV="1">
            <a:off x="1067247" y="2061028"/>
            <a:ext cx="70349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D874732-7CAA-4A30-977F-731A13F9F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415" y="1846839"/>
            <a:ext cx="581025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DE218B-5B57-40F0-BEEC-005789456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932" y="1978961"/>
            <a:ext cx="1217156" cy="76556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881353-5B89-4E13-A885-41133B6A5300}"/>
              </a:ext>
            </a:extLst>
          </p:cNvPr>
          <p:cNvCxnSpPr/>
          <p:nvPr/>
        </p:nvCxnSpPr>
        <p:spPr>
          <a:xfrm flipV="1">
            <a:off x="7656342" y="1916022"/>
            <a:ext cx="1306286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E02E4-DCA2-4330-B450-B66DCA0A56C9}"/>
              </a:ext>
            </a:extLst>
          </p:cNvPr>
          <p:cNvCxnSpPr/>
          <p:nvPr/>
        </p:nvCxnSpPr>
        <p:spPr>
          <a:xfrm>
            <a:off x="4321503" y="1984437"/>
            <a:ext cx="1364343" cy="203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6578933-5574-488D-8489-40221E229AAA}"/>
              </a:ext>
            </a:extLst>
          </p:cNvPr>
          <p:cNvSpPr txBox="1"/>
          <p:nvPr/>
        </p:nvSpPr>
        <p:spPr>
          <a:xfrm>
            <a:off x="874478" y="1949032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tan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FD106FA-0E6E-4905-8050-A9CE06D09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962" y="2474929"/>
            <a:ext cx="511561" cy="51156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6F01BE-F005-4C90-B0E8-379EC38CD4D1}"/>
              </a:ext>
            </a:extLst>
          </p:cNvPr>
          <p:cNvCxnSpPr/>
          <p:nvPr/>
        </p:nvCxnSpPr>
        <p:spPr>
          <a:xfrm flipV="1">
            <a:off x="1418995" y="2245694"/>
            <a:ext cx="607528" cy="9194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E769B88-5AA1-4B40-A2C9-8435DCB5966F}"/>
              </a:ext>
            </a:extLst>
          </p:cNvPr>
          <p:cNvCxnSpPr/>
          <p:nvPr/>
        </p:nvCxnSpPr>
        <p:spPr>
          <a:xfrm flipV="1">
            <a:off x="1571395" y="2398094"/>
            <a:ext cx="607528" cy="9194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A351248-BE2B-4558-B9A3-AD204EAD63F0}"/>
              </a:ext>
            </a:extLst>
          </p:cNvPr>
          <p:cNvCxnSpPr>
            <a:stCxn id="28" idx="0"/>
          </p:cNvCxnSpPr>
          <p:nvPr/>
        </p:nvCxnSpPr>
        <p:spPr>
          <a:xfrm flipV="1">
            <a:off x="1120091" y="1876460"/>
            <a:ext cx="1493841" cy="72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7E1DE49-7092-45DB-9703-603B2B249B73}"/>
              </a:ext>
            </a:extLst>
          </p:cNvPr>
          <p:cNvSpPr/>
          <p:nvPr/>
        </p:nvSpPr>
        <p:spPr>
          <a:xfrm>
            <a:off x="848399" y="1895034"/>
            <a:ext cx="2808747" cy="11659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6C126F7-4F35-4767-8A5B-8F2B7CA4370E}"/>
              </a:ext>
            </a:extLst>
          </p:cNvPr>
          <p:cNvSpPr/>
          <p:nvPr/>
        </p:nvSpPr>
        <p:spPr>
          <a:xfrm>
            <a:off x="6082350" y="1861819"/>
            <a:ext cx="870857" cy="3615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CB1CDE97-E179-4E3D-9A64-6ACF8E6DD139}"/>
              </a:ext>
            </a:extLst>
          </p:cNvPr>
          <p:cNvSpPr/>
          <p:nvPr/>
        </p:nvSpPr>
        <p:spPr>
          <a:xfrm flipV="1">
            <a:off x="6125893" y="1849286"/>
            <a:ext cx="841828" cy="28491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0FA48E-697E-4771-BF1E-8AA089C11A88}"/>
              </a:ext>
            </a:extLst>
          </p:cNvPr>
          <p:cNvSpPr/>
          <p:nvPr/>
        </p:nvSpPr>
        <p:spPr>
          <a:xfrm>
            <a:off x="7700907" y="1916022"/>
            <a:ext cx="1217157" cy="9144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C13B22-3586-414E-A59A-EF7D92770232}"/>
              </a:ext>
            </a:extLst>
          </p:cNvPr>
          <p:cNvSpPr/>
          <p:nvPr/>
        </p:nvSpPr>
        <p:spPr>
          <a:xfrm>
            <a:off x="4107717" y="1919199"/>
            <a:ext cx="7394397" cy="12060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B5CE08-2013-4791-9D27-0234F3FB37AC}"/>
              </a:ext>
            </a:extLst>
          </p:cNvPr>
          <p:cNvSpPr txBox="1"/>
          <p:nvPr/>
        </p:nvSpPr>
        <p:spPr>
          <a:xfrm>
            <a:off x="4486415" y="3063219"/>
            <a:ext cx="40203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Angla.HOCM:JESUES</a:t>
            </a:r>
            <a:r>
              <a:rPr lang="en-US" strike="sngStrike" dirty="0"/>
              <a:t>(</a:t>
            </a:r>
            <a:r>
              <a:rPr lang="en-US" strike="sngStrike" dirty="0" err="1"/>
              <a:t>dr</a:t>
            </a:r>
            <a:r>
              <a:rPr lang="en-US" strike="sngStrike" dirty="0"/>
              <a:t> </a:t>
            </a:r>
            <a:r>
              <a:rPr lang="en-US" strike="sngStrike" dirty="0" err="1"/>
              <a:t>carpter</a:t>
            </a:r>
            <a:r>
              <a:rPr lang="en-US" strike="sngStrike" dirty="0"/>
              <a:t> shipping</a:t>
            </a:r>
            <a:r>
              <a:rPr lang="en-US" dirty="0"/>
              <a:t>)</a:t>
            </a:r>
          </a:p>
          <a:p>
            <a:r>
              <a:rPr lang="en-US" sz="800" strike="sngStrike" dirty="0"/>
              <a:t>Al </a:t>
            </a:r>
            <a:r>
              <a:rPr lang="en-US" sz="800" strike="sngStrike" dirty="0" err="1"/>
              <a:t>kada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hamburg</a:t>
            </a:r>
            <a:r>
              <a:rPr lang="en-US" sz="800" strike="sngStrike" dirty="0"/>
              <a:t>, j2ee ports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81BB0D-AF1C-4C47-B951-1B96A007F85F}"/>
              </a:ext>
            </a:extLst>
          </p:cNvPr>
          <p:cNvSpPr txBox="1"/>
          <p:nvPr/>
        </p:nvSpPr>
        <p:spPr>
          <a:xfrm>
            <a:off x="4486415" y="3643144"/>
            <a:ext cx="3071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PENTAGON: Donald </a:t>
            </a:r>
            <a:r>
              <a:rPr lang="en-US" dirty="0" err="1"/>
              <a:t>Rumpsfeld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88F130-FB98-4782-A19E-5ED339E7BE17}"/>
              </a:ext>
            </a:extLst>
          </p:cNvPr>
          <p:cNvSpPr txBox="1"/>
          <p:nvPr/>
        </p:nvSpPr>
        <p:spPr>
          <a:xfrm>
            <a:off x="4486415" y="4455886"/>
            <a:ext cx="314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MATTIAS: !white 2008-2016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08F4EDE-0009-4102-A9FA-653E5B3D61D3}"/>
              </a:ext>
            </a:extLst>
          </p:cNvPr>
          <p:cNvSpPr txBox="1"/>
          <p:nvPr/>
        </p:nvSpPr>
        <p:spPr>
          <a:xfrm>
            <a:off x="4549628" y="3864048"/>
            <a:ext cx="315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nonPoliceCfg.PENTAGONLogical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CE19939-0B92-42D5-B54D-EF28CB94AA71}"/>
              </a:ext>
            </a:extLst>
          </p:cNvPr>
          <p:cNvSpPr txBox="1"/>
          <p:nvPr/>
        </p:nvSpPr>
        <p:spPr>
          <a:xfrm>
            <a:off x="2252772" y="4048714"/>
            <a:ext cx="40863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2004/5 </a:t>
            </a:r>
            <a:r>
              <a:rPr lang="en-US" dirty="0" err="1"/>
              <a:t>PENTGON.</a:t>
            </a:r>
            <a:r>
              <a:rPr lang="en-US" strike="sngStrike" dirty="0" err="1"/>
              <a:t>emea.deere</a:t>
            </a:r>
            <a:endParaRPr lang="en-US" strike="sngStrike" dirty="0"/>
          </a:p>
          <a:p>
            <a:r>
              <a:rPr lang="en-US" sz="800" strike="sngStrike" dirty="0" err="1"/>
              <a:t>Bsc</a:t>
            </a:r>
            <a:r>
              <a:rPr lang="en-US" sz="800" strike="sngStrike" dirty="0"/>
              <a:t>. J2EE These, Dr. </a:t>
            </a:r>
            <a:r>
              <a:rPr lang="en-US" sz="800" strike="sngStrike" dirty="0" err="1"/>
              <a:t>Profe</a:t>
            </a:r>
            <a:r>
              <a:rPr lang="en-US" sz="800" strike="sngStrike" dirty="0"/>
              <a:t> J. Zimmerman(</a:t>
            </a:r>
            <a:r>
              <a:rPr lang="en-US" sz="800" strike="sngStrike" dirty="0" err="1"/>
              <a:t>carpter</a:t>
            </a:r>
            <a:r>
              <a:rPr lang="en-US" sz="800" strike="sngStrike" dirty="0"/>
              <a:t>) HOMCI: JESUE(</a:t>
            </a:r>
            <a:r>
              <a:rPr lang="en-US" sz="800" strike="sngStrike" dirty="0" err="1"/>
              <a:t>joerge:HOCM:IER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 jobs)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34CEFC-324B-49B6-986F-8E679B2576D8}"/>
              </a:ext>
            </a:extLst>
          </p:cNvPr>
          <p:cNvCxnSpPr/>
          <p:nvPr/>
        </p:nvCxnSpPr>
        <p:spPr>
          <a:xfrm flipH="1" flipV="1">
            <a:off x="1514962" y="4541157"/>
            <a:ext cx="2780997" cy="99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50619A1-52D6-4A79-ADAC-5C12AAA5644C}"/>
              </a:ext>
            </a:extLst>
          </p:cNvPr>
          <p:cNvSpPr/>
          <p:nvPr/>
        </p:nvSpPr>
        <p:spPr>
          <a:xfrm>
            <a:off x="741508" y="3799996"/>
            <a:ext cx="10797349" cy="12060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5E3304-5FDE-4951-AAF2-EF70934D6F22}"/>
              </a:ext>
            </a:extLst>
          </p:cNvPr>
          <p:cNvSpPr/>
          <p:nvPr/>
        </p:nvSpPr>
        <p:spPr>
          <a:xfrm>
            <a:off x="4144460" y="3104830"/>
            <a:ext cx="7394397" cy="4814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45A16BF8-1EFF-453F-856B-C87816A07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54" y="1158244"/>
            <a:ext cx="581025" cy="8763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AF331B2-AC12-4651-8146-59D7C02D4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725" y="1197565"/>
            <a:ext cx="581025" cy="8763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1F030D7-E56F-4A14-B74D-009254C4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1249" y="2131537"/>
            <a:ext cx="581025" cy="8763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6262BD08-2204-4B69-8787-A7A61ED9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5322" y="2168118"/>
            <a:ext cx="581025" cy="8763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7C02E03-B933-4B54-9144-12D57FCBF29A}"/>
              </a:ext>
            </a:extLst>
          </p:cNvPr>
          <p:cNvSpPr/>
          <p:nvPr/>
        </p:nvSpPr>
        <p:spPr>
          <a:xfrm>
            <a:off x="9638254" y="901653"/>
            <a:ext cx="1358093" cy="36731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!In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956443D-E034-44CA-9154-6EB557EC4B88}"/>
              </a:ext>
            </a:extLst>
          </p:cNvPr>
          <p:cNvCxnSpPr/>
          <p:nvPr/>
        </p:nvCxnSpPr>
        <p:spPr>
          <a:xfrm>
            <a:off x="9638254" y="1268966"/>
            <a:ext cx="1358093" cy="156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9B36670-A251-4F4A-92C1-4F7F53AB2D70}"/>
              </a:ext>
            </a:extLst>
          </p:cNvPr>
          <p:cNvCxnSpPr>
            <a:cxnSpLocks/>
          </p:cNvCxnSpPr>
          <p:nvPr/>
        </p:nvCxnSpPr>
        <p:spPr>
          <a:xfrm>
            <a:off x="9446767" y="1606327"/>
            <a:ext cx="931812" cy="113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4CBB8F3-073F-488E-A0C0-5AB25A9D8437}"/>
              </a:ext>
            </a:extLst>
          </p:cNvPr>
          <p:cNvSpPr/>
          <p:nvPr/>
        </p:nvSpPr>
        <p:spPr>
          <a:xfrm>
            <a:off x="9665763" y="1274343"/>
            <a:ext cx="1385780" cy="16656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228D53-B2CB-45AF-91A0-3CC6C557EB03}"/>
              </a:ext>
            </a:extLst>
          </p:cNvPr>
          <p:cNvSpPr txBox="1"/>
          <p:nvPr/>
        </p:nvSpPr>
        <p:spPr>
          <a:xfrm>
            <a:off x="9100457" y="1268966"/>
            <a:ext cx="157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</a:t>
            </a:r>
            <a:r>
              <a:rPr lang="en-US" dirty="0" err="1"/>
              <a:t>CPVA.</a:t>
            </a:r>
            <a:r>
              <a:rPr lang="en-US" sz="800" strike="sngStrike" dirty="0" err="1"/>
              <a:t>!in.!out</a:t>
            </a:r>
            <a:endParaRPr lang="en-US" sz="800" strike="sngStrike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DD86F2C-1FA6-4731-A6EE-9C72F5912E91}"/>
              </a:ext>
            </a:extLst>
          </p:cNvPr>
          <p:cNvSpPr/>
          <p:nvPr/>
        </p:nvSpPr>
        <p:spPr>
          <a:xfrm>
            <a:off x="9226729" y="889380"/>
            <a:ext cx="1845179" cy="20017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192F0E-3EB4-4EA0-BE3D-C01F50CFE418}"/>
              </a:ext>
            </a:extLst>
          </p:cNvPr>
          <p:cNvSpPr/>
          <p:nvPr/>
        </p:nvSpPr>
        <p:spPr>
          <a:xfrm>
            <a:off x="-1" y="1814474"/>
            <a:ext cx="1374431" cy="440141"/>
          </a:xfrm>
          <a:prstGeom prst="rect">
            <a:avLst/>
          </a:prstGeom>
          <a:solidFill>
            <a:srgbClr val="8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CF79D2-7D50-4B2A-92A7-BF7CD7B5E43A}"/>
              </a:ext>
            </a:extLst>
          </p:cNvPr>
          <p:cNvSpPr/>
          <p:nvPr/>
        </p:nvSpPr>
        <p:spPr>
          <a:xfrm>
            <a:off x="3471" y="4024704"/>
            <a:ext cx="1374431" cy="440141"/>
          </a:xfrm>
          <a:prstGeom prst="rect">
            <a:avLst/>
          </a:prstGeom>
          <a:solidFill>
            <a:srgbClr val="8A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TIM(OTHY)</a:t>
            </a:r>
          </a:p>
        </p:txBody>
      </p:sp>
    </p:spTree>
    <p:extLst>
      <p:ext uri="{BB962C8B-B14F-4D97-AF65-F5344CB8AC3E}">
        <p14:creationId xmlns:p14="http://schemas.microsoft.com/office/powerpoint/2010/main" val="3820394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F93ADB-7585-4C27-B742-02F761B5C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2" y="1696473"/>
            <a:ext cx="1553028" cy="1890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8D20A-3D51-4DCD-9904-D9D4185F2254}"/>
              </a:ext>
            </a:extLst>
          </p:cNvPr>
          <p:cNvSpPr/>
          <p:nvPr/>
        </p:nvSpPr>
        <p:spPr>
          <a:xfrm>
            <a:off x="0" y="990398"/>
            <a:ext cx="3433308" cy="5362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FBI:INT:TERRORISM:G:USD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A15B3F-C2D6-4855-917A-5B2F179E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01" y="1381707"/>
            <a:ext cx="2896944" cy="1772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7C8242-D612-4D01-9740-6C0583E3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696" y="1381707"/>
            <a:ext cx="2896944" cy="1617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9257F7-3CCF-41C0-94A8-4B365B5112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75" y="5109667"/>
            <a:ext cx="1127805" cy="5801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7F5A32-F535-4178-A07E-921B1E66E3E1}"/>
              </a:ext>
            </a:extLst>
          </p:cNvPr>
          <p:cNvCxnSpPr>
            <a:stCxn id="16" idx="1"/>
          </p:cNvCxnSpPr>
          <p:nvPr/>
        </p:nvCxnSpPr>
        <p:spPr>
          <a:xfrm flipV="1">
            <a:off x="6356275" y="5238708"/>
            <a:ext cx="1127805" cy="161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A86E0A9-2DAF-4450-91FD-C66728AAEE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93" y="5693501"/>
            <a:ext cx="756783" cy="30271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41CA87-D4BF-4517-B6C1-AE1A7E8B0884}"/>
              </a:ext>
            </a:extLst>
          </p:cNvPr>
          <p:cNvCxnSpPr/>
          <p:nvPr/>
        </p:nvCxnSpPr>
        <p:spPr>
          <a:xfrm flipV="1">
            <a:off x="3855871" y="5720443"/>
            <a:ext cx="900567" cy="451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E9198EF-4090-4CF9-8FE3-72C235741A29}"/>
              </a:ext>
            </a:extLst>
          </p:cNvPr>
          <p:cNvSpPr/>
          <p:nvPr/>
        </p:nvSpPr>
        <p:spPr>
          <a:xfrm>
            <a:off x="6301459" y="5109666"/>
            <a:ext cx="1127805" cy="580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51E9AA-0F18-47C0-94A0-CCFFC095EEF5}"/>
              </a:ext>
            </a:extLst>
          </p:cNvPr>
          <p:cNvSpPr/>
          <p:nvPr/>
        </p:nvSpPr>
        <p:spPr>
          <a:xfrm>
            <a:off x="4118644" y="5554798"/>
            <a:ext cx="1127805" cy="580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C14444-7221-4253-8031-5F148A214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47" y="4620537"/>
            <a:ext cx="581058" cy="58105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614992A-50F6-4CF5-9CD9-693001EB8092}"/>
              </a:ext>
            </a:extLst>
          </p:cNvPr>
          <p:cNvSpPr/>
          <p:nvPr/>
        </p:nvSpPr>
        <p:spPr>
          <a:xfrm>
            <a:off x="4045673" y="4613371"/>
            <a:ext cx="1127805" cy="580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373B92-1186-47E5-923B-76ED60C73D1B}"/>
              </a:ext>
            </a:extLst>
          </p:cNvPr>
          <p:cNvCxnSpPr/>
          <p:nvPr/>
        </p:nvCxnSpPr>
        <p:spPr>
          <a:xfrm flipV="1">
            <a:off x="3891149" y="4685056"/>
            <a:ext cx="900567" cy="451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231664-C3E5-4AFC-A2F9-4DF6E03A5366}"/>
              </a:ext>
            </a:extLst>
          </p:cNvPr>
          <p:cNvCxnSpPr>
            <a:cxnSpLocks/>
          </p:cNvCxnSpPr>
          <p:nvPr/>
        </p:nvCxnSpPr>
        <p:spPr>
          <a:xfrm flipV="1">
            <a:off x="6421218" y="5202104"/>
            <a:ext cx="900567" cy="451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764E0E9-FAC8-40A8-9D2D-617AFE967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364" y="4492447"/>
            <a:ext cx="787715" cy="8219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35919E-D261-42DE-A806-E2B216DBC8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65" y="4355637"/>
            <a:ext cx="908518" cy="11099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2904CC5-4DFA-4597-B362-BC29BB5217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0923" y="3138911"/>
            <a:ext cx="2796730" cy="158751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442000" y="3131992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8897989" y="3437361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744766-E022-4ABE-AA14-3498E8C440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115" y="3612563"/>
            <a:ext cx="259944" cy="51825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3C6F905-62F4-4DB2-9DD5-091D3E9A174D}"/>
              </a:ext>
            </a:extLst>
          </p:cNvPr>
          <p:cNvSpPr/>
          <p:nvPr/>
        </p:nvSpPr>
        <p:spPr>
          <a:xfrm>
            <a:off x="6502378" y="3579386"/>
            <a:ext cx="183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studio 54 cowboy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821AB80-823D-4CF7-B308-55BE8A74FC7C}"/>
              </a:ext>
            </a:extLst>
          </p:cNvPr>
          <p:cNvCxnSpPr/>
          <p:nvPr/>
        </p:nvCxnSpPr>
        <p:spPr>
          <a:xfrm flipV="1">
            <a:off x="5950835" y="3689258"/>
            <a:ext cx="2554514" cy="147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8714434-FD85-4E19-977A-BCBAAC0B0357}"/>
              </a:ext>
            </a:extLst>
          </p:cNvPr>
          <p:cNvSpPr txBox="1"/>
          <p:nvPr/>
        </p:nvSpPr>
        <p:spPr>
          <a:xfrm>
            <a:off x="5237009" y="3458374"/>
            <a:ext cx="160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VIRGINA</a:t>
            </a:r>
            <a:r>
              <a:rPr lang="en-US" sz="800" b="1" strike="sngStrike" dirty="0" err="1"/>
              <a:t>.marx</a:t>
            </a:r>
            <a:r>
              <a:rPr lang="en-US" sz="800" b="1" strike="sngStrike" dirty="0"/>
              <a:t>(</a:t>
            </a:r>
            <a:r>
              <a:rPr lang="en-US" sz="800" b="1" strike="sngStrike" dirty="0" err="1"/>
              <a:t>ibm</a:t>
            </a:r>
            <a:r>
              <a:rPr lang="en-US" sz="800" b="1" strike="sngStrike" dirty="0"/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3A692D-D879-446E-862D-D90BD3C1897D}"/>
              </a:ext>
            </a:extLst>
          </p:cNvPr>
          <p:cNvSpPr/>
          <p:nvPr/>
        </p:nvSpPr>
        <p:spPr>
          <a:xfrm>
            <a:off x="6227048" y="3561407"/>
            <a:ext cx="2110897" cy="6504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C22656-B44E-4305-BF95-70CC86E6AEDD}"/>
              </a:ext>
            </a:extLst>
          </p:cNvPr>
          <p:cNvSpPr txBox="1"/>
          <p:nvPr/>
        </p:nvSpPr>
        <p:spPr>
          <a:xfrm>
            <a:off x="5434026" y="3707981"/>
            <a:ext cx="6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3EB95F-29A6-4AA1-9A33-C864DCB83B21}"/>
              </a:ext>
            </a:extLst>
          </p:cNvPr>
          <p:cNvSpPr/>
          <p:nvPr/>
        </p:nvSpPr>
        <p:spPr>
          <a:xfrm>
            <a:off x="5279008" y="3539300"/>
            <a:ext cx="948040" cy="6669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028670-4DE9-41A3-9B67-DCA38FFD0F02}"/>
              </a:ext>
            </a:extLst>
          </p:cNvPr>
          <p:cNvSpPr txBox="1"/>
          <p:nvPr/>
        </p:nvSpPr>
        <p:spPr>
          <a:xfrm>
            <a:off x="5125692" y="347371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9914365" y="3480632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9758180" y="3855954"/>
            <a:ext cx="621855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92AA18D-6515-45CC-9AB5-7792346495D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88" y="5112765"/>
            <a:ext cx="448352" cy="44835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E9FC15-FFAC-472F-8C60-B10794C1F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81" y="5109666"/>
            <a:ext cx="985709" cy="50702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FFB9D78-ACD6-46DE-8112-F61690052D3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59" y="5127026"/>
            <a:ext cx="361197" cy="369332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88FAB2-0670-43EC-93E2-23765D7798E5}"/>
              </a:ext>
            </a:extLst>
          </p:cNvPr>
          <p:cNvCxnSpPr>
            <a:cxnSpLocks/>
          </p:cNvCxnSpPr>
          <p:nvPr/>
        </p:nvCxnSpPr>
        <p:spPr>
          <a:xfrm flipV="1">
            <a:off x="8540923" y="5311692"/>
            <a:ext cx="2620563" cy="1538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6EA3C58-9774-4EC9-BFE8-8F4F00A8335A}"/>
              </a:ext>
            </a:extLst>
          </p:cNvPr>
          <p:cNvSpPr/>
          <p:nvPr/>
        </p:nvSpPr>
        <p:spPr>
          <a:xfrm>
            <a:off x="8760277" y="5101749"/>
            <a:ext cx="2130079" cy="580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CAEAB9-DD8D-4F3D-B7DD-D57753BD43E9}"/>
              </a:ext>
            </a:extLst>
          </p:cNvPr>
          <p:cNvCxnSpPr/>
          <p:nvPr/>
        </p:nvCxnSpPr>
        <p:spPr>
          <a:xfrm flipH="1" flipV="1">
            <a:off x="4791716" y="1262743"/>
            <a:ext cx="333976" cy="5413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9BB6DEB-76A9-46B8-B29A-78EFD986F9B6}"/>
              </a:ext>
            </a:extLst>
          </p:cNvPr>
          <p:cNvSpPr txBox="1"/>
          <p:nvPr/>
        </p:nvSpPr>
        <p:spPr>
          <a:xfrm>
            <a:off x="4475027" y="65564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1776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68EC37-6C25-4D0A-BD08-2674296E15D3}"/>
              </a:ext>
            </a:extLst>
          </p:cNvPr>
          <p:cNvSpPr txBox="1"/>
          <p:nvPr/>
        </p:nvSpPr>
        <p:spPr>
          <a:xfrm>
            <a:off x="4528442" y="61565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E572F5-F772-4A5A-AAC1-0D350A5A5E03}"/>
              </a:ext>
            </a:extLst>
          </p:cNvPr>
          <p:cNvSpPr txBox="1"/>
          <p:nvPr/>
        </p:nvSpPr>
        <p:spPr>
          <a:xfrm>
            <a:off x="4248103" y="51475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8DAE91-78F3-494A-A118-B87CF6913F95}"/>
              </a:ext>
            </a:extLst>
          </p:cNvPr>
          <p:cNvSpPr txBox="1"/>
          <p:nvPr/>
        </p:nvSpPr>
        <p:spPr>
          <a:xfrm>
            <a:off x="4155051" y="40509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E54A9E-C0AE-4A05-B768-BE628E8DC575}"/>
              </a:ext>
            </a:extLst>
          </p:cNvPr>
          <p:cNvSpPr txBox="1"/>
          <p:nvPr/>
        </p:nvSpPr>
        <p:spPr>
          <a:xfrm>
            <a:off x="4016159" y="33614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D24997-4A86-410F-B600-C3ADE5937CBA}"/>
              </a:ext>
            </a:extLst>
          </p:cNvPr>
          <p:cNvSpPr txBox="1"/>
          <p:nvPr/>
        </p:nvSpPr>
        <p:spPr>
          <a:xfrm>
            <a:off x="4057217" y="27743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8E72D84-4190-4E56-842B-26602C190B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41" y="1188309"/>
            <a:ext cx="927468" cy="52111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2136279-B073-44CE-A3D7-B2340AAB1190}"/>
              </a:ext>
            </a:extLst>
          </p:cNvPr>
          <p:cNvSpPr txBox="1"/>
          <p:nvPr/>
        </p:nvSpPr>
        <p:spPr>
          <a:xfrm>
            <a:off x="4155051" y="16305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7FAF438-26ED-4115-83E3-7FA8011813CC}"/>
              </a:ext>
            </a:extLst>
          </p:cNvPr>
          <p:cNvSpPr txBox="1"/>
          <p:nvPr/>
        </p:nvSpPr>
        <p:spPr>
          <a:xfrm>
            <a:off x="11518230" y="64919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90A9DD9-B4C9-42B8-AE27-C6A12A59D147}"/>
              </a:ext>
            </a:extLst>
          </p:cNvPr>
          <p:cNvSpPr/>
          <p:nvPr/>
        </p:nvSpPr>
        <p:spPr>
          <a:xfrm>
            <a:off x="4184612" y="213749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2030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AE742FF-5C0C-4BFE-A4AD-A65CB223860A}"/>
              </a:ext>
            </a:extLst>
          </p:cNvPr>
          <p:cNvSpPr txBox="1"/>
          <p:nvPr/>
        </p:nvSpPr>
        <p:spPr>
          <a:xfrm>
            <a:off x="4344297" y="18861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A14F35-8590-4798-BD82-A2E1F2C4ADFB}"/>
              </a:ext>
            </a:extLst>
          </p:cNvPr>
          <p:cNvSpPr txBox="1"/>
          <p:nvPr/>
        </p:nvSpPr>
        <p:spPr>
          <a:xfrm>
            <a:off x="4936137" y="922755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“Negotiable”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029BAA9-0705-4F1C-ABE6-08259F20BC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68" y="794469"/>
            <a:ext cx="352425" cy="533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E4C6E56-F8C0-4601-A592-E04E04CC45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40" y="902512"/>
            <a:ext cx="1027595" cy="438922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51BC8F1-0A4F-4B9A-8FF7-8D09FE50F969}"/>
              </a:ext>
            </a:extLst>
          </p:cNvPr>
          <p:cNvCxnSpPr/>
          <p:nvPr/>
        </p:nvCxnSpPr>
        <p:spPr>
          <a:xfrm>
            <a:off x="4936137" y="1277315"/>
            <a:ext cx="6335503" cy="25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2C0D464D-315E-43A0-A9F1-4015F2DBF1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5729" y="782493"/>
            <a:ext cx="828223" cy="69078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08A370C-1B9F-49CA-827C-7418BC8CDF5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12" y="927281"/>
            <a:ext cx="639905" cy="398814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9F6B315-0F22-4F70-A948-10A7013C5D3C}"/>
              </a:ext>
            </a:extLst>
          </p:cNvPr>
          <p:cNvCxnSpPr/>
          <p:nvPr/>
        </p:nvCxnSpPr>
        <p:spPr>
          <a:xfrm flipV="1">
            <a:off x="4750990" y="796493"/>
            <a:ext cx="892656" cy="5981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AA15B826-927B-48CE-AE1A-05DB9A725FF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22250" y="827072"/>
            <a:ext cx="937126" cy="434953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AD2E691-574D-4847-8E1A-CC0BF58B12C3}"/>
              </a:ext>
            </a:extLst>
          </p:cNvPr>
          <p:cNvCxnSpPr/>
          <p:nvPr/>
        </p:nvCxnSpPr>
        <p:spPr>
          <a:xfrm flipV="1">
            <a:off x="5719124" y="969610"/>
            <a:ext cx="1117375" cy="16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EEAA382A-5AD3-4AE1-AE3F-8B2EB865B1D9}"/>
              </a:ext>
            </a:extLst>
          </p:cNvPr>
          <p:cNvSpPr/>
          <p:nvPr/>
        </p:nvSpPr>
        <p:spPr>
          <a:xfrm>
            <a:off x="5077467" y="797480"/>
            <a:ext cx="1918397" cy="4046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CF0DFB99-643E-40FD-8E09-5ACC05040FD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1" y="5519238"/>
            <a:ext cx="1667903" cy="110991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AF06E7D5-645C-4D6D-BD7B-41C4ACABFDA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62" y="5526555"/>
            <a:ext cx="1804871" cy="120106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2B4B8F2-75DB-4BBE-ABD7-24CC0CCEACB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43" y="6253249"/>
            <a:ext cx="425898" cy="640011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CB8FD6-BC01-45B6-90A1-2B9ECC9E029C}"/>
              </a:ext>
            </a:extLst>
          </p:cNvPr>
          <p:cNvCxnSpPr>
            <a:endCxn id="69" idx="1"/>
          </p:cNvCxnSpPr>
          <p:nvPr/>
        </p:nvCxnSpPr>
        <p:spPr>
          <a:xfrm flipV="1">
            <a:off x="3715989" y="6341179"/>
            <a:ext cx="812453" cy="335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649E32E-9021-42FF-93D5-2EE1685DAF18}"/>
              </a:ext>
            </a:extLst>
          </p:cNvPr>
          <p:cNvSpPr/>
          <p:nvPr/>
        </p:nvSpPr>
        <p:spPr>
          <a:xfrm>
            <a:off x="3385290" y="6379756"/>
            <a:ext cx="1127805" cy="580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50389BD-5C15-4423-971C-1F9DDD140683}"/>
              </a:ext>
            </a:extLst>
          </p:cNvPr>
          <p:cNvCxnSpPr>
            <a:stCxn id="24" idx="3"/>
          </p:cNvCxnSpPr>
          <p:nvPr/>
        </p:nvCxnSpPr>
        <p:spPr>
          <a:xfrm flipV="1">
            <a:off x="5246449" y="5442546"/>
            <a:ext cx="849551" cy="40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BEB74DC-BE51-4827-AB11-2D9B471BB6E8}"/>
              </a:ext>
            </a:extLst>
          </p:cNvPr>
          <p:cNvCxnSpPr/>
          <p:nvPr/>
        </p:nvCxnSpPr>
        <p:spPr>
          <a:xfrm flipH="1" flipV="1">
            <a:off x="5387968" y="4866021"/>
            <a:ext cx="569721" cy="30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2FC75C7-AAE2-4BF5-BFCF-62A81113EC7C}"/>
              </a:ext>
            </a:extLst>
          </p:cNvPr>
          <p:cNvCxnSpPr/>
          <p:nvPr/>
        </p:nvCxnSpPr>
        <p:spPr>
          <a:xfrm flipV="1">
            <a:off x="5476501" y="4489311"/>
            <a:ext cx="646228" cy="1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573A0D4-2C30-4693-9EF9-710779F0E54C}"/>
              </a:ext>
            </a:extLst>
          </p:cNvPr>
          <p:cNvCxnSpPr/>
          <p:nvPr/>
        </p:nvCxnSpPr>
        <p:spPr>
          <a:xfrm flipH="1" flipV="1">
            <a:off x="5125692" y="4322878"/>
            <a:ext cx="831997" cy="9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79B9AC9-B92D-41FD-BC0A-A8F632872A52}"/>
              </a:ext>
            </a:extLst>
          </p:cNvPr>
          <p:cNvSpPr txBox="1"/>
          <p:nvPr/>
        </p:nvSpPr>
        <p:spPr>
          <a:xfrm>
            <a:off x="1060348" y="3756975"/>
            <a:ext cx="166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VRIGINAI.MARY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301433BF-6D2B-48B9-A18B-E155873274A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88" y="3438734"/>
            <a:ext cx="876300" cy="8763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2A38422-CF17-4A5C-B9FE-6E775802C19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85" y="3792915"/>
            <a:ext cx="562984" cy="562984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07A16F9-E6C4-4A46-B145-974BE31C5F8C}"/>
              </a:ext>
            </a:extLst>
          </p:cNvPr>
          <p:cNvCxnSpPr/>
          <p:nvPr/>
        </p:nvCxnSpPr>
        <p:spPr>
          <a:xfrm>
            <a:off x="3817901" y="3557644"/>
            <a:ext cx="333048" cy="10700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C3FA766-26A1-4352-B667-306760531FCF}"/>
              </a:ext>
            </a:extLst>
          </p:cNvPr>
          <p:cNvSpPr txBox="1"/>
          <p:nvPr/>
        </p:nvSpPr>
        <p:spPr>
          <a:xfrm>
            <a:off x="6750193" y="6466577"/>
            <a:ext cx="31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7:42 0.1 volume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EA57B7E-AAF2-4363-9C49-C9D56A3D24DC}"/>
              </a:ext>
            </a:extLst>
          </p:cNvPr>
          <p:cNvSpPr txBox="1"/>
          <p:nvPr/>
        </p:nvSpPr>
        <p:spPr>
          <a:xfrm>
            <a:off x="3269645" y="6506520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“Negotiable”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A8E652-F791-4D7F-9EC9-F300142DD003}"/>
              </a:ext>
            </a:extLst>
          </p:cNvPr>
          <p:cNvSpPr txBox="1"/>
          <p:nvPr/>
        </p:nvSpPr>
        <p:spPr>
          <a:xfrm>
            <a:off x="3262575" y="637470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MKL(</a:t>
            </a:r>
            <a:r>
              <a:rPr lang="en-US" sz="800" strike="sngStrike" dirty="0"/>
              <a:t>backup)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D9C8E08-6986-4B6F-8E68-7D510ECCEF70}"/>
              </a:ext>
            </a:extLst>
          </p:cNvPr>
          <p:cNvCxnSpPr>
            <a:cxnSpLocks/>
          </p:cNvCxnSpPr>
          <p:nvPr/>
        </p:nvCxnSpPr>
        <p:spPr>
          <a:xfrm flipV="1">
            <a:off x="4995954" y="3828840"/>
            <a:ext cx="803592" cy="390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8E0909F-DCC1-41A8-AE61-DA04A236B490}"/>
              </a:ext>
            </a:extLst>
          </p:cNvPr>
          <p:cNvCxnSpPr>
            <a:cxnSpLocks/>
          </p:cNvCxnSpPr>
          <p:nvPr/>
        </p:nvCxnSpPr>
        <p:spPr>
          <a:xfrm flipH="1" flipV="1">
            <a:off x="4961110" y="3632818"/>
            <a:ext cx="989725" cy="25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CDD1B20B-5827-4D89-A525-40E8ED7E49B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38930" y="4570481"/>
            <a:ext cx="404141" cy="331522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37889FD4-34D1-47D4-A74B-840AA387ED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25433" y="5144771"/>
            <a:ext cx="404141" cy="331522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F92B9F5-4572-4CEC-AC3C-15D86DA561F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5558" y="5658364"/>
            <a:ext cx="404141" cy="331522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F81D641D-6F97-4501-9F31-D56377C0CDA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88943" y="4257094"/>
            <a:ext cx="404141" cy="331522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94C3A87-0E26-418A-802E-351508F1895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61000" y="3953702"/>
            <a:ext cx="404141" cy="331522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714F6152-A8D0-4F53-909E-404610C7AC5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14366" y="3168677"/>
            <a:ext cx="404141" cy="331522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D215A80-B4DF-4374-848F-5D2676C9FFA4}"/>
              </a:ext>
            </a:extLst>
          </p:cNvPr>
          <p:cNvSpPr txBox="1"/>
          <p:nvPr/>
        </p:nvSpPr>
        <p:spPr>
          <a:xfrm>
            <a:off x="6445342" y="4441896"/>
            <a:ext cx="989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PREA,!§187;&amp;CPVA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FC650C5-C6A1-49F9-95AB-6805BAB10DB4}"/>
              </a:ext>
            </a:extLst>
          </p:cNvPr>
          <p:cNvSpPr txBox="1"/>
          <p:nvPr/>
        </p:nvSpPr>
        <p:spPr>
          <a:xfrm>
            <a:off x="5712203" y="4970493"/>
            <a:ext cx="989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PREA,!§187;&amp;CPVA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3DCB1B-AE9A-46F6-941D-3C68578D55E6}"/>
              </a:ext>
            </a:extLst>
          </p:cNvPr>
          <p:cNvSpPr txBox="1"/>
          <p:nvPr/>
        </p:nvSpPr>
        <p:spPr>
          <a:xfrm>
            <a:off x="5039129" y="3104472"/>
            <a:ext cx="989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PREA,!§187;&amp;CPVA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EC774EF-2FC6-4BBF-AA91-57CB9117FC1B}"/>
              </a:ext>
            </a:extLst>
          </p:cNvPr>
          <p:cNvCxnSpPr>
            <a:cxnSpLocks/>
          </p:cNvCxnSpPr>
          <p:nvPr/>
        </p:nvCxnSpPr>
        <p:spPr>
          <a:xfrm flipV="1">
            <a:off x="4877904" y="2743162"/>
            <a:ext cx="439160" cy="364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CFE2945D-0528-4983-9D49-F057B60E192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53487" y="2407019"/>
            <a:ext cx="404141" cy="331522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2E2A3E6E-9AC5-4C1F-837F-5EA782C0BC7A}"/>
              </a:ext>
            </a:extLst>
          </p:cNvPr>
          <p:cNvSpPr/>
          <p:nvPr/>
        </p:nvSpPr>
        <p:spPr>
          <a:xfrm>
            <a:off x="-8718" y="814820"/>
            <a:ext cx="12192000" cy="59262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4" name="Picture 143">
            <a:extLst>
              <a:ext uri="{FF2B5EF4-FFF2-40B4-BE49-F238E27FC236}">
                <a16:creationId xmlns:a16="http://schemas.microsoft.com/office/drawing/2014/main" id="{611CCB4F-3626-410B-9373-419706642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599" y="2513806"/>
            <a:ext cx="1553028" cy="189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5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172"/>
          <p:cNvSpPr/>
          <p:nvPr/>
        </p:nvSpPr>
        <p:spPr>
          <a:xfrm>
            <a:off x="5210324" y="1591669"/>
            <a:ext cx="10775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MAGIC</a:t>
            </a:r>
          </a:p>
          <a:p>
            <a:r>
              <a:rPr lang="en-US" sz="800" dirty="0"/>
              <a:t>starter hat 1995 grey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358" y="2918563"/>
            <a:ext cx="472597" cy="472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857" y="2918563"/>
            <a:ext cx="484982" cy="46592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743200" y="3018773"/>
            <a:ext cx="2542784" cy="372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268060" y="3670126"/>
            <a:ext cx="1149191" cy="5761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097" y="2389971"/>
            <a:ext cx="583901" cy="5510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20" y="4108536"/>
            <a:ext cx="396527" cy="39652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4897677" y="4108536"/>
            <a:ext cx="1198323" cy="613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000" y="225316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88th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285983" y="2437827"/>
            <a:ext cx="2041743" cy="1255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01250" y="1138992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1995 8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6061073" y="2305648"/>
            <a:ext cx="863054" cy="8458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5028158" y="4066164"/>
            <a:ext cx="622572" cy="4388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994554" y="4036135"/>
            <a:ext cx="2063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missed the bus </a:t>
            </a:r>
            <a:r>
              <a:rPr lang="en-US" dirty="0"/>
              <a:t>88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87441" y="4220801"/>
            <a:ext cx="23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Gorbahev</a:t>
            </a:r>
            <a:r>
              <a:rPr lang="en-US" strike="sngStrike" dirty="0"/>
              <a:t>(who is god?)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816274" y="3807912"/>
            <a:ext cx="1636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619745" y="3518522"/>
            <a:ext cx="393056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14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0493" y="3391160"/>
            <a:ext cx="1039660" cy="786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98722" y="3167893"/>
            <a:ext cx="2014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roth</a:t>
            </a:r>
            <a:r>
              <a:rPr lang="en-US" dirty="0"/>
              <a:t> </a:t>
            </a:r>
            <a:r>
              <a:rPr lang="en-US" b="1" dirty="0"/>
              <a:t>IPX</a:t>
            </a:r>
            <a:r>
              <a:rPr lang="en-US" dirty="0"/>
              <a:t> </a:t>
            </a:r>
            <a:r>
              <a:rPr lang="en-US" dirty="0" err="1"/>
              <a:t>Damiler</a:t>
            </a:r>
            <a:r>
              <a:rPr lang="en-US" dirty="0"/>
              <a:t> Ag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619745" y="4897677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38556" y="4897677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725939" y="4897677"/>
            <a:ext cx="460382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!18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452812" y="4897677"/>
            <a:ext cx="981402" cy="46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163114" y="4878333"/>
            <a:ext cx="253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G.God</a:t>
            </a:r>
            <a:r>
              <a:rPr lang="en-US" dirty="0"/>
              <a:t> </a:t>
            </a:r>
            <a:r>
              <a:rPr lang="en-US" dirty="0" err="1"/>
              <a:t>nonPoliceTunisan</a:t>
            </a:r>
            <a:r>
              <a:rPr lang="en-US" dirty="0"/>
              <a:t>)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002723" y="3756047"/>
            <a:ext cx="7006374" cy="32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375" y="1701234"/>
            <a:ext cx="908920" cy="90892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617907" y="126512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MADDONA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741" y="1712739"/>
            <a:ext cx="925215" cy="92521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889375" y="1284998"/>
            <a:ext cx="166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VIRGINIA.MARY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8743167" y="2155694"/>
            <a:ext cx="751562" cy="454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0258816" y="1897507"/>
            <a:ext cx="676406" cy="277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7466" y="3167893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88</a:t>
            </a:r>
            <a:r>
              <a:rPr lang="en-US" sz="800" baseline="30000" dirty="0"/>
              <a:t>th</a:t>
            </a:r>
            <a:r>
              <a:rPr lang="en-US" sz="800" dirty="0"/>
              <a:t> JFK(Harold German)</a:t>
            </a:r>
          </a:p>
          <a:p>
            <a:r>
              <a:rPr lang="en-US" sz="800" dirty="0"/>
              <a:t>DEA</a:t>
            </a:r>
            <a:r>
              <a:rPr lang="en-US" sz="800" strike="sngStrike" dirty="0"/>
              <a:t>(!</a:t>
            </a:r>
            <a:r>
              <a:rPr lang="en-US" sz="800" strike="sngStrike" dirty="0" err="1"/>
              <a:t>herion,hash</a:t>
            </a:r>
            <a:r>
              <a:rPr lang="en-US" sz="800" strike="sngStrike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423722" y="3242038"/>
            <a:ext cx="2656635" cy="2259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2110329" y="2437827"/>
            <a:ext cx="632871" cy="196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978053" y="4246325"/>
            <a:ext cx="4253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Kristian</a:t>
            </a:r>
            <a:r>
              <a:rPr lang="en-US" dirty="0" err="1"/>
              <a:t>”:PENTAGON:BASE</a:t>
            </a:r>
            <a:r>
              <a:rPr lang="en-US" dirty="0"/>
              <a:t>:!HOMCE:JESUS 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052875" y="4151623"/>
            <a:ext cx="1844802" cy="181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740142" y="3441671"/>
            <a:ext cx="989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2 years young 1980</a:t>
            </a:r>
          </a:p>
        </p:txBody>
      </p:sp>
      <p:cxnSp>
        <p:nvCxnSpPr>
          <p:cNvPr id="95" name="Straight Arrow Connector 94"/>
          <p:cNvCxnSpPr>
            <a:stCxn id="28" idx="3"/>
          </p:cNvCxnSpPr>
          <p:nvPr/>
        </p:nvCxnSpPr>
        <p:spPr>
          <a:xfrm flipV="1">
            <a:off x="3452812" y="2437827"/>
            <a:ext cx="6806004" cy="155475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200754" y="2682555"/>
            <a:ext cx="6921987" cy="16700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 rot="5821754">
            <a:off x="11181008" y="5327578"/>
            <a:ext cx="379016" cy="3666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0" name="Oval 99"/>
          <p:cNvSpPr/>
          <p:nvPr/>
        </p:nvSpPr>
        <p:spPr>
          <a:xfrm rot="5821754">
            <a:off x="11297034" y="5540493"/>
            <a:ext cx="381564" cy="3831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 rot="21239390">
            <a:off x="11270996" y="487643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213452" y="5536505"/>
            <a:ext cx="2032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Stop here before she is not a virgin anymore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364385" y="5176474"/>
            <a:ext cx="299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(INT) §USD Religious Crimes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9211850" y="5721171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9200478" y="6000339"/>
            <a:ext cx="1051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Olmpics</a:t>
            </a:r>
            <a:endParaRPr lang="en-US" dirty="0"/>
          </a:p>
        </p:txBody>
      </p:sp>
      <p:sp>
        <p:nvSpPr>
          <p:cNvPr id="106" name="Oval 105"/>
          <p:cNvSpPr/>
          <p:nvPr/>
        </p:nvSpPr>
        <p:spPr>
          <a:xfrm>
            <a:off x="11318561" y="5865214"/>
            <a:ext cx="270910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11355381" y="5957547"/>
            <a:ext cx="197270" cy="308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9297835" y="636967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8617907" y="1265129"/>
            <a:ext cx="876822" cy="447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6022378" y="4009305"/>
            <a:ext cx="254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Gorbahchev</a:t>
            </a:r>
            <a:r>
              <a:rPr lang="en-US" strike="sngStrike" dirty="0"/>
              <a:t>(</a:t>
            </a:r>
            <a:r>
              <a:rPr lang="en-US" strike="sngStrike" dirty="0" err="1"/>
              <a:t>michelbach</a:t>
            </a:r>
            <a:r>
              <a:rPr lang="en-US" strike="sngStrike" dirty="0"/>
              <a:t>)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660017" y="4836347"/>
            <a:ext cx="4523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!1998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9200478" y="5262053"/>
            <a:ext cx="97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8896552" y="4860141"/>
            <a:ext cx="1836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§Religious Crimes</a:t>
            </a:r>
          </a:p>
        </p:txBody>
      </p:sp>
      <p:sp>
        <p:nvSpPr>
          <p:cNvPr id="117" name="Oval 116"/>
          <p:cNvSpPr/>
          <p:nvPr/>
        </p:nvSpPr>
        <p:spPr>
          <a:xfrm rot="5821754">
            <a:off x="10752844" y="4794893"/>
            <a:ext cx="379016" cy="3666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8" name="Oval 117"/>
          <p:cNvSpPr/>
          <p:nvPr/>
        </p:nvSpPr>
        <p:spPr>
          <a:xfrm rot="5821754">
            <a:off x="10912970" y="4991569"/>
            <a:ext cx="381564" cy="3831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 rot="21239390">
            <a:off x="10897414" y="459146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196458" y="4739918"/>
            <a:ext cx="3856359" cy="18528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543012" y="4795086"/>
            <a:ext cx="5269943" cy="4669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604875" y="5863587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323686" y="5863587"/>
            <a:ext cx="201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CVPA.MAINSTREET(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711069" y="5863587"/>
            <a:ext cx="288862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b="1" dirty="0"/>
              <a:t>2</a:t>
            </a: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3437942" y="5863587"/>
            <a:ext cx="981402" cy="46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229888" y="5832809"/>
            <a:ext cx="2533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G.God</a:t>
            </a:r>
            <a:r>
              <a:rPr lang="en-US" dirty="0"/>
              <a:t> </a:t>
            </a:r>
            <a:r>
              <a:rPr lang="en-US" dirty="0" err="1"/>
              <a:t>nonPoliceTunisan</a:t>
            </a:r>
            <a:r>
              <a:rPr lang="en-US" dirty="0"/>
              <a:t>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45147" y="5802257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2014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585871" y="5777031"/>
            <a:ext cx="5269943" cy="4669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Right Arrow 128"/>
          <p:cNvSpPr/>
          <p:nvPr/>
        </p:nvSpPr>
        <p:spPr>
          <a:xfrm>
            <a:off x="225468" y="5721171"/>
            <a:ext cx="1215025" cy="544697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SQ.PREA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06325" y="577807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§187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632437" y="1284144"/>
            <a:ext cx="1220103" cy="137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9963233" y="1273977"/>
            <a:ext cx="1589418" cy="137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335" y="1170741"/>
            <a:ext cx="1639957" cy="1150952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9686" y="1164664"/>
            <a:ext cx="799200" cy="1017817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6649772" y="1808319"/>
            <a:ext cx="196890" cy="359258"/>
          </a:xfrm>
          <a:prstGeom prst="rect">
            <a:avLst/>
          </a:prstGeom>
        </p:spPr>
      </p:pic>
      <p:cxnSp>
        <p:nvCxnSpPr>
          <p:cNvPr id="137" name="Straight Connector 136"/>
          <p:cNvCxnSpPr/>
          <p:nvPr/>
        </p:nvCxnSpPr>
        <p:spPr>
          <a:xfrm>
            <a:off x="5484247" y="1164664"/>
            <a:ext cx="1467751" cy="991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6649772" y="1164664"/>
            <a:ext cx="1777520" cy="1225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4450368" y="1034150"/>
            <a:ext cx="154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KING.!CROWN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4450368" y="1315430"/>
            <a:ext cx="9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PRICE.JR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4503263" y="1574672"/>
            <a:ext cx="62068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JOEL</a:t>
            </a: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569" y="1316073"/>
            <a:ext cx="493336" cy="616056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4450" y="1095466"/>
            <a:ext cx="622326" cy="884361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5889212" y="890041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St. Rita </a:t>
            </a:r>
            <a:r>
              <a:rPr lang="en-US" sz="800" dirty="0" err="1"/>
              <a:t>Prision</a:t>
            </a:r>
            <a:endParaRPr lang="en-US" sz="800" dirty="0"/>
          </a:p>
        </p:txBody>
      </p:sp>
      <p:sp>
        <p:nvSpPr>
          <p:cNvPr id="147" name="TextBox 146"/>
          <p:cNvSpPr txBox="1"/>
          <p:nvPr/>
        </p:nvSpPr>
        <p:spPr>
          <a:xfrm>
            <a:off x="7131062" y="888344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Gorbache</a:t>
            </a:r>
            <a:r>
              <a:rPr lang="en-US" sz="800" strike="sngStrike" dirty="0"/>
              <a:t>(depress)</a:t>
            </a:r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3925348" y="1469664"/>
            <a:ext cx="491903" cy="289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8896552" y="3384485"/>
            <a:ext cx="23599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MONTHS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BodyGuard</a:t>
            </a:r>
            <a:r>
              <a:rPr lang="en-US" sz="800" strike="sngStrike" dirty="0"/>
              <a:t>),</a:t>
            </a:r>
            <a:r>
              <a:rPr lang="en-US" sz="800" strike="sngStrike" dirty="0" err="1"/>
              <a:t>Breafastkartel</a:t>
            </a:r>
            <a:endParaRPr lang="en-US" sz="800" strike="sngStrike" dirty="0"/>
          </a:p>
          <a:p>
            <a:r>
              <a:rPr lang="en-US" sz="800" strike="sngStrike" dirty="0"/>
              <a:t>No kissing</a:t>
            </a:r>
            <a:r>
              <a:rPr lang="en-US" sz="800" dirty="0"/>
              <a:t>(SW-DE;SW-US).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151" name="TextBox 150"/>
          <p:cNvSpPr txBox="1"/>
          <p:nvPr/>
        </p:nvSpPr>
        <p:spPr>
          <a:xfrm>
            <a:off x="8880494" y="3193184"/>
            <a:ext cx="277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VIRIGNA.MARY.LAKE.TAHOE</a:t>
            </a: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2651" y="3291679"/>
            <a:ext cx="395809" cy="594795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786" y="3279598"/>
            <a:ext cx="698015" cy="698015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98256" y="1510280"/>
            <a:ext cx="485905" cy="604512"/>
          </a:xfrm>
          <a:prstGeom prst="rect">
            <a:avLst/>
          </a:prstGeom>
        </p:spPr>
      </p:pic>
      <p:cxnSp>
        <p:nvCxnSpPr>
          <p:cNvPr id="156" name="Straight Connector 155"/>
          <p:cNvCxnSpPr/>
          <p:nvPr/>
        </p:nvCxnSpPr>
        <p:spPr>
          <a:xfrm flipV="1">
            <a:off x="5057939" y="1594439"/>
            <a:ext cx="639175" cy="559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206" y="1611862"/>
            <a:ext cx="434216" cy="434216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071" y="1813244"/>
            <a:ext cx="278379" cy="138004"/>
          </a:xfrm>
          <a:prstGeom prst="rect">
            <a:avLst/>
          </a:prstGeom>
        </p:spPr>
      </p:pic>
      <p:cxnSp>
        <p:nvCxnSpPr>
          <p:cNvPr id="161" name="Straight Connector 160"/>
          <p:cNvCxnSpPr/>
          <p:nvPr/>
        </p:nvCxnSpPr>
        <p:spPr>
          <a:xfrm>
            <a:off x="5658019" y="1611862"/>
            <a:ext cx="629844" cy="569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791131" y="1867621"/>
            <a:ext cx="261107" cy="139462"/>
          </a:xfrm>
          <a:prstGeom prst="rect">
            <a:avLst/>
          </a:prstGeom>
        </p:spPr>
      </p:pic>
      <p:cxnSp>
        <p:nvCxnSpPr>
          <p:cNvPr id="164" name="Straight Connector 163"/>
          <p:cNvCxnSpPr/>
          <p:nvPr/>
        </p:nvCxnSpPr>
        <p:spPr>
          <a:xfrm flipV="1">
            <a:off x="5661868" y="1727212"/>
            <a:ext cx="625995" cy="37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5614821" y="1664260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29.95DM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731922" y="1091897"/>
            <a:ext cx="4695369" cy="11498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7" name="Straight Arrow Connector 166"/>
          <p:cNvCxnSpPr/>
          <p:nvPr/>
        </p:nvCxnSpPr>
        <p:spPr>
          <a:xfrm flipH="1">
            <a:off x="1440493" y="1896792"/>
            <a:ext cx="4457418" cy="14403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 flipV="1">
            <a:off x="3956130" y="1291004"/>
            <a:ext cx="466252" cy="33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094641" y="2895695"/>
            <a:ext cx="1327046" cy="5329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/>
          <p:cNvCxnSpPr/>
          <p:nvPr/>
        </p:nvCxnSpPr>
        <p:spPr>
          <a:xfrm flipV="1">
            <a:off x="3437942" y="3151524"/>
            <a:ext cx="725172" cy="185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38556" y="1999171"/>
            <a:ext cx="335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strike="sngStrike" dirty="0"/>
              <a:t>x/y missed the bus </a:t>
            </a:r>
            <a:r>
              <a:rPr lang="en-US" dirty="0"/>
              <a:t>88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r>
              <a:rPr lang="en-US" dirty="0"/>
              <a:t>PENTAGON:BASE:!HOMCE:JESUS </a:t>
            </a:r>
          </a:p>
        </p:txBody>
      </p:sp>
      <p:cxnSp>
        <p:nvCxnSpPr>
          <p:cNvPr id="175" name="Straight Connector 174"/>
          <p:cNvCxnSpPr/>
          <p:nvPr/>
        </p:nvCxnSpPr>
        <p:spPr>
          <a:xfrm flipV="1">
            <a:off x="6181002" y="1403482"/>
            <a:ext cx="547884" cy="750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6398556" y="1205517"/>
            <a:ext cx="557291" cy="723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7168437" y="1500096"/>
            <a:ext cx="942380" cy="367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11355381" y="3033903"/>
            <a:ext cx="593079" cy="1018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1552650" y="3291678"/>
            <a:ext cx="425485" cy="6468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4" name="Straight Arrow Connector 183"/>
          <p:cNvCxnSpPr/>
          <p:nvPr/>
        </p:nvCxnSpPr>
        <p:spPr>
          <a:xfrm flipH="1" flipV="1">
            <a:off x="9703867" y="3765130"/>
            <a:ext cx="1361937" cy="1184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/>
          <p:cNvSpPr/>
          <p:nvPr/>
        </p:nvSpPr>
        <p:spPr>
          <a:xfrm>
            <a:off x="8127001" y="3935935"/>
            <a:ext cx="3070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PENTAGON.PAUL:BARACK.PX: PUCHSING:  </a:t>
            </a:r>
            <a:r>
              <a:rPr lang="en-US" sz="800" strike="sngStrike" dirty="0"/>
              <a:t>Jacket</a:t>
            </a:r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(depress).</a:t>
            </a:r>
            <a:r>
              <a:rPr lang="en-US" sz="800" dirty="0"/>
              <a:t>VIRINGA.MARY wedding IPX CAR </a:t>
            </a:r>
            <a:r>
              <a:rPr lang="en-US" sz="800" strike="sngStrike" dirty="0" err="1"/>
              <a:t>micehang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stuggar</a:t>
            </a:r>
            <a:r>
              <a:rPr lang="en-US" sz="800" dirty="0" err="1"/>
              <a:t>t</a:t>
            </a:r>
            <a:endParaRPr lang="en-US" sz="800" dirty="0"/>
          </a:p>
          <a:p>
            <a:r>
              <a:rPr lang="en-US" sz="800" strike="sngStrike" dirty="0" err="1"/>
              <a:t>Stretcirme</a:t>
            </a:r>
            <a:r>
              <a:rPr lang="en-US" sz="800" strike="sngStrike" dirty="0"/>
              <a:t> Fight jacket and </a:t>
            </a:r>
            <a:r>
              <a:rPr lang="en-US" sz="800" strike="sngStrike" dirty="0" err="1"/>
              <a:t>closhtes</a:t>
            </a:r>
            <a:endParaRPr lang="en-US" sz="800" strike="sngStrike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196458" y="3219175"/>
            <a:ext cx="3925067" cy="13424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136040" y="1002386"/>
            <a:ext cx="3946692" cy="21827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33329" y="1373945"/>
            <a:ext cx="1426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Max-</a:t>
            </a:r>
            <a:r>
              <a:rPr lang="en-US" sz="800" strike="sngStrike" dirty="0" err="1"/>
              <a:t>Plank.Albert</a:t>
            </a:r>
            <a:r>
              <a:rPr lang="en-US" sz="800" strike="sngStrike" dirty="0"/>
              <a:t> Einstein 8th</a:t>
            </a:r>
          </a:p>
        </p:txBody>
      </p:sp>
      <p:cxnSp>
        <p:nvCxnSpPr>
          <p:cNvPr id="193" name="Straight Connector 192"/>
          <p:cNvCxnSpPr/>
          <p:nvPr/>
        </p:nvCxnSpPr>
        <p:spPr>
          <a:xfrm flipV="1">
            <a:off x="7327726" y="1218816"/>
            <a:ext cx="1036659" cy="895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5" name="Picture 19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681" y="1267333"/>
            <a:ext cx="525766" cy="525766"/>
          </a:xfrm>
          <a:prstGeom prst="rect">
            <a:avLst/>
          </a:prstGeom>
        </p:spPr>
      </p:pic>
      <p:cxnSp>
        <p:nvCxnSpPr>
          <p:cNvPr id="197" name="Straight Connector 196"/>
          <p:cNvCxnSpPr>
            <a:stCxn id="195" idx="1"/>
          </p:cNvCxnSpPr>
          <p:nvPr/>
        </p:nvCxnSpPr>
        <p:spPr>
          <a:xfrm flipV="1">
            <a:off x="1941681" y="1051600"/>
            <a:ext cx="688785" cy="478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" name="Picture 19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373" y="909968"/>
            <a:ext cx="876300" cy="876300"/>
          </a:xfrm>
          <a:prstGeom prst="rect">
            <a:avLst/>
          </a:prstGeom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473373" y="927955"/>
            <a:ext cx="5203269" cy="38107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>
            <a:off x="36183" y="881233"/>
            <a:ext cx="12119633" cy="59767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4940502" y="2610154"/>
            <a:ext cx="2387224" cy="1979979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5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134114" y="3687799"/>
            <a:ext cx="579363" cy="72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0"/>
          </p:cNvCxnSpPr>
          <p:nvPr/>
        </p:nvCxnSpPr>
        <p:spPr>
          <a:xfrm flipV="1">
            <a:off x="6134114" y="2610154"/>
            <a:ext cx="0" cy="989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0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4" name="Oval 3"/>
          <p:cNvSpPr/>
          <p:nvPr/>
        </p:nvSpPr>
        <p:spPr>
          <a:xfrm>
            <a:off x="3043825" y="2167002"/>
            <a:ext cx="588723" cy="58872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J5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668044" y="1929008"/>
            <a:ext cx="1265129" cy="1152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9364" y="2084738"/>
            <a:ext cx="388307" cy="7556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110" y="2084738"/>
            <a:ext cx="753249" cy="75324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933173" y="1929008"/>
            <a:ext cx="1177446" cy="1152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80" y="2164099"/>
            <a:ext cx="520285" cy="682211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4941918" y="1929008"/>
            <a:ext cx="1177446" cy="1152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877656" y="2000123"/>
            <a:ext cx="897654" cy="9224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92" y="3306871"/>
            <a:ext cx="220237" cy="22208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775310" y="3306871"/>
            <a:ext cx="1166608" cy="22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67278" y="1733734"/>
            <a:ext cx="3305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ext</a:t>
            </a:r>
            <a:endParaRPr lang="en-US" sz="9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3392597" y="1204501"/>
            <a:ext cx="14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Net.”Finance</a:t>
            </a:r>
            <a:r>
              <a:rPr lang="en-US" strike="sngStrike" dirty="0"/>
              <a:t>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89732" y="2164099"/>
            <a:ext cx="2759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person devilry the food on </a:t>
            </a:r>
            <a:r>
              <a:rPr lang="en-US" sz="800" dirty="0" err="1"/>
              <a:t>satuday</a:t>
            </a:r>
            <a:r>
              <a:rPr lang="en-US" sz="800" dirty="0"/>
              <a:t> wears odd glasses; recently. Person reads </a:t>
            </a:r>
            <a:r>
              <a:rPr lang="en-US" sz="800" dirty="0" err="1"/>
              <a:t>evidices</a:t>
            </a:r>
            <a:r>
              <a:rPr lang="en-US" sz="800" dirty="0"/>
              <a:t> is notified about evidence and/or “Finance” x/y </a:t>
            </a:r>
            <a:r>
              <a:rPr lang="en-US" sz="800" dirty="0" err="1"/>
              <a:t>phsicay</a:t>
            </a:r>
            <a:r>
              <a:rPr lang="en-US" sz="800" dirty="0"/>
              <a:t> </a:t>
            </a:r>
            <a:r>
              <a:rPr lang="en-US" sz="800" dirty="0" err="1"/>
              <a:t>coodiantes</a:t>
            </a:r>
            <a:r>
              <a:rPr lang="en-US" sz="800" dirty="0"/>
              <a:t> to wear </a:t>
            </a:r>
            <a:r>
              <a:rPr lang="en-US" sz="800" dirty="0" err="1"/>
              <a:t>sunglases</a:t>
            </a:r>
            <a:r>
              <a:rPr lang="en-US" sz="800" dirty="0"/>
              <a:t> SQ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40883" y="2410320"/>
            <a:ext cx="268022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J5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114131" y="2000123"/>
            <a:ext cx="3219841" cy="9224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237" y="3705907"/>
            <a:ext cx="1295639" cy="76762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770" y="3528959"/>
            <a:ext cx="686500" cy="42635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077" y="3997403"/>
            <a:ext cx="676193" cy="31350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>
            <a:off x="939452" y="3394553"/>
            <a:ext cx="2453145" cy="12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180285" y="3542561"/>
            <a:ext cx="1863137" cy="10511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3613" y="4115743"/>
            <a:ext cx="1850210" cy="103966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24383" y="3955312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HOMCIDE[]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4521896" y="1531206"/>
            <a:ext cx="1234269" cy="31794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185" y="3845490"/>
            <a:ext cx="543827" cy="15501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7703507" y="3528959"/>
            <a:ext cx="478745" cy="468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559141" y="3845490"/>
            <a:ext cx="619201" cy="2586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18373" y="3812737"/>
            <a:ext cx="4667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539513" y="3825789"/>
            <a:ext cx="1145654" cy="3562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64666" y="396425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62947" y="3258024"/>
            <a:ext cx="2633815" cy="472099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>
            <a:off x="6239918" y="2943616"/>
            <a:ext cx="813035" cy="105378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315509" y="4473529"/>
            <a:ext cx="3142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In </a:t>
            </a:r>
            <a:r>
              <a:rPr lang="en-US" strike="sngStrike" dirty="0" err="1"/>
              <a:t>jeopdy</a:t>
            </a:r>
            <a:r>
              <a:rPr lang="en-US" strike="sngStrike" dirty="0"/>
              <a:t>; review dashboard</a:t>
            </a:r>
          </a:p>
          <a:p>
            <a:r>
              <a:rPr lang="en-US" strike="sngStrike" dirty="0"/>
              <a:t>Send J5  x/y </a:t>
            </a:r>
            <a:r>
              <a:rPr lang="en-US" strike="sngStrike" dirty="0" err="1"/>
              <a:t>coodinates</a:t>
            </a:r>
            <a:r>
              <a:rPr lang="en-US" strike="sngStrike" dirty="0"/>
              <a:t>; glasses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1984158" y="4148919"/>
            <a:ext cx="5129973" cy="698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520" y="4414493"/>
            <a:ext cx="439903" cy="487404"/>
          </a:xfrm>
          <a:prstGeom prst="rect">
            <a:avLst/>
          </a:prstGeom>
        </p:spPr>
      </p:pic>
      <p:cxnSp>
        <p:nvCxnSpPr>
          <p:cNvPr id="95" name="Straight Arrow Connector 94"/>
          <p:cNvCxnSpPr>
            <a:stCxn id="49" idx="1"/>
          </p:cNvCxnSpPr>
          <p:nvPr/>
        </p:nvCxnSpPr>
        <p:spPr>
          <a:xfrm flipH="1" flipV="1">
            <a:off x="4747364" y="2837987"/>
            <a:ext cx="2568145" cy="195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428478" y="5178896"/>
            <a:ext cx="4395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912113" y="5178896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Nina </a:t>
            </a:r>
            <a:r>
              <a:rPr lang="en-US" dirty="0" err="1"/>
              <a:t>Musianai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3182404" y="5159715"/>
            <a:ext cx="212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PRESIENT.!AVABILITY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852119" y="5489032"/>
            <a:ext cx="266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</a:t>
            </a:r>
            <a:r>
              <a:rPr lang="en-US" sz="800" strike="sngStrike" dirty="0" err="1"/>
              <a:t>.“Wet</a:t>
            </a:r>
            <a:r>
              <a:rPr lang="en-US" sz="800" strike="sngStrike" dirty="0"/>
              <a:t>”  </a:t>
            </a:r>
            <a:r>
              <a:rPr lang="en-US" sz="800" strike="sngStrike" dirty="0" err="1"/>
              <a:t>Pensi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Scheide</a:t>
            </a:r>
            <a:r>
              <a:rPr lang="en-US" sz="800" strike="sngStrike" dirty="0"/>
              <a:t>; “tootsie”  Jeff Winer</a:t>
            </a: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3300608" y="5489296"/>
            <a:ext cx="7772400" cy="98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3366032" y="5078367"/>
            <a:ext cx="7772400" cy="98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478" y="5126632"/>
            <a:ext cx="351239" cy="351239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3447443" y="4851401"/>
            <a:ext cx="258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ATOMCLOCIK</a:t>
            </a:r>
            <a:r>
              <a:rPr lang="en-US" strike="sngStrike" dirty="0"/>
              <a:t>(“Wet</a:t>
            </a:r>
            <a:r>
              <a:rPr lang="en-US" dirty="0"/>
              <a:t>”</a:t>
            </a:r>
            <a:r>
              <a:rPr lang="en-US" strike="sngStrike" dirty="0"/>
              <a:t>; bar)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12942" y="911598"/>
            <a:ext cx="1266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 </a:t>
            </a:r>
            <a:r>
              <a:rPr lang="en-US" dirty="0" err="1"/>
              <a:t>Afgansitan</a:t>
            </a:r>
            <a:r>
              <a:rPr lang="en-US" dirty="0"/>
              <a:t> </a:t>
            </a:r>
            <a:r>
              <a:rPr lang="en-US" strike="sngStrike" dirty="0"/>
              <a:t>“Kill tables”  Apple Order </a:t>
            </a:r>
            <a:r>
              <a:rPr lang="en-US" strike="sngStrike" dirty="0" err="1"/>
              <a:t>wrot</a:t>
            </a:r>
            <a:r>
              <a:rPr lang="en-US" strike="sngStrike" dirty="0"/>
              <a:t> kill on board HOCME:JEUSE(</a:t>
            </a:r>
            <a:r>
              <a:rPr lang="en-US" strike="sngStrike" dirty="0" err="1"/>
              <a:t>rodriguz</a:t>
            </a:r>
            <a:r>
              <a:rPr lang="en-US" strike="sngStrike" dirty="0"/>
              <a:t>)  singed </a:t>
            </a:r>
            <a:r>
              <a:rPr lang="en-US" strike="sngStrike" dirty="0" err="1"/>
              <a:t>Aangle</a:t>
            </a:r>
            <a:r>
              <a:rPr lang="en-US" strike="sngStrike" dirty="0"/>
              <a:t> Merkel HOMCIE:TRANVETITE</a:t>
            </a:r>
          </a:p>
        </p:txBody>
      </p:sp>
      <p:sp>
        <p:nvSpPr>
          <p:cNvPr id="108" name="Oval 107"/>
          <p:cNvSpPr/>
          <p:nvPr/>
        </p:nvSpPr>
        <p:spPr>
          <a:xfrm>
            <a:off x="764794" y="1742690"/>
            <a:ext cx="1423323" cy="1238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1</a:t>
            </a:r>
          </a:p>
        </p:txBody>
      </p:sp>
      <p:sp>
        <p:nvSpPr>
          <p:cNvPr id="109" name="Oval 108"/>
          <p:cNvSpPr/>
          <p:nvPr/>
        </p:nvSpPr>
        <p:spPr>
          <a:xfrm>
            <a:off x="783378" y="5526143"/>
            <a:ext cx="1794129" cy="1238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300</a:t>
            </a:r>
          </a:p>
        </p:txBody>
      </p:sp>
      <p:cxnSp>
        <p:nvCxnSpPr>
          <p:cNvPr id="111" name="Straight Connector 110"/>
          <p:cNvCxnSpPr/>
          <p:nvPr/>
        </p:nvCxnSpPr>
        <p:spPr>
          <a:xfrm>
            <a:off x="651353" y="5078367"/>
            <a:ext cx="2226303" cy="1673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707" y="5956579"/>
            <a:ext cx="1125379" cy="666749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14" y="5945251"/>
            <a:ext cx="1006102" cy="675631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239" y="5942066"/>
            <a:ext cx="1045566" cy="695777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58" y="5317091"/>
            <a:ext cx="876300" cy="87630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44" y="5701386"/>
            <a:ext cx="525766" cy="525766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 flipV="1">
            <a:off x="2860458" y="5477871"/>
            <a:ext cx="182964" cy="48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503613" y="5758027"/>
            <a:ext cx="4846994" cy="9224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894697" y="5893332"/>
            <a:ext cx="119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</a:t>
            </a:r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4008329" y="6145637"/>
            <a:ext cx="977030" cy="34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5648250" y="6052876"/>
            <a:ext cx="910640" cy="39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05" idx="1"/>
          </p:cNvCxnSpPr>
          <p:nvPr/>
        </p:nvCxnSpPr>
        <p:spPr>
          <a:xfrm flipV="1">
            <a:off x="7653478" y="5126632"/>
            <a:ext cx="524864" cy="175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244800" y="5196360"/>
            <a:ext cx="7828208" cy="3588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4985359" y="5188728"/>
            <a:ext cx="3631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LEVEL: </a:t>
            </a:r>
            <a:r>
              <a:rPr lang="en-US" dirty="0"/>
              <a:t>LABOR CODE &amp; CIVIEL CODE !BSc.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4111873" y="3241833"/>
            <a:ext cx="424103" cy="3173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89" y="4342811"/>
            <a:ext cx="274042" cy="286527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882413" y="2964285"/>
            <a:ext cx="3219841" cy="9224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" y="843327"/>
            <a:ext cx="2074076" cy="1380203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1716066" y="1573833"/>
            <a:ext cx="2059244" cy="150757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0" y="833068"/>
            <a:ext cx="12192000" cy="60249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17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9159254" y="5245321"/>
            <a:ext cx="1155052" cy="3276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70" y="2755726"/>
            <a:ext cx="905592" cy="9055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8770" y="2386394"/>
            <a:ext cx="90559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!INDIA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181611" y="2755726"/>
            <a:ext cx="1903956" cy="9055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488919" y="2402781"/>
            <a:ext cx="928467" cy="12749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98176" y="909818"/>
            <a:ext cx="1346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W/SAM</a:t>
            </a:r>
          </a:p>
          <a:p>
            <a:r>
              <a:rPr lang="en-US" dirty="0"/>
              <a:t>$500 Million</a:t>
            </a:r>
          </a:p>
        </p:txBody>
      </p:sp>
      <p:sp>
        <p:nvSpPr>
          <p:cNvPr id="16" name="Oval 15"/>
          <p:cNvSpPr/>
          <p:nvPr/>
        </p:nvSpPr>
        <p:spPr>
          <a:xfrm>
            <a:off x="2693096" y="1001282"/>
            <a:ext cx="488515" cy="4789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555310" y="1778696"/>
            <a:ext cx="2906038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350991" y="1925481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B1C1D"/>
                </a:solidFill>
                <a:latin typeface="CiscoSans"/>
              </a:rPr>
              <a:t> $3.7 Billion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637811" y="1732187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0.001 2014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38796" y="142031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0.01 2005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85567" y="2571060"/>
            <a:ext cx="522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  v2.FBI:KIDNAPPING  </a:t>
            </a:r>
            <a:r>
              <a:rPr lang="en-US" strike="sngStrike" dirty="0" err="1"/>
              <a:t>joyti</a:t>
            </a:r>
            <a:r>
              <a:rPr lang="en-US" strike="sngStrike" dirty="0"/>
              <a:t> </a:t>
            </a:r>
            <a:r>
              <a:rPr lang="en-US" strike="sngStrike" dirty="0" err="1"/>
              <a:t>stefans</a:t>
            </a:r>
            <a:r>
              <a:rPr lang="en-US" strike="sngStrike" dirty="0"/>
              <a:t> </a:t>
            </a:r>
            <a:r>
              <a:rPr lang="en-US" strike="sngStrike" dirty="0" err="1"/>
              <a:t>girlfend.boulimi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7436889" y="2421311"/>
            <a:ext cx="16353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Gymnainst</a:t>
            </a:r>
            <a:r>
              <a:rPr lang="en-US" sz="800" strike="sngStrike" dirty="0"/>
              <a:t> hall </a:t>
            </a:r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michelbach</a:t>
            </a:r>
            <a:r>
              <a:rPr lang="en-US" sz="800" strike="sngStrike" dirty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431566" y="2263657"/>
            <a:ext cx="25234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dirty="0" err="1"/>
              <a:t>gheoh</a:t>
            </a:r>
            <a:r>
              <a:rPr lang="en-US" sz="800" dirty="0"/>
              <a:t>(</a:t>
            </a:r>
            <a:r>
              <a:rPr lang="en-US" sz="800" dirty="0" err="1"/>
              <a:t>mcihalbach</a:t>
            </a:r>
            <a:r>
              <a:rPr lang="en-US" sz="800" dirty="0"/>
              <a:t>).reminder: howdy </a:t>
            </a:r>
            <a:r>
              <a:rPr lang="en-US" sz="800" dirty="0" err="1"/>
              <a:t>dooy</a:t>
            </a:r>
            <a:r>
              <a:rPr lang="en-US" sz="800" dirty="0"/>
              <a:t> audience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18147" y="1971083"/>
            <a:ext cx="2026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 Emma: “</a:t>
            </a:r>
            <a:r>
              <a:rPr lang="en-US" dirty="0" err="1"/>
              <a:t>Joyti</a:t>
            </a:r>
            <a:r>
              <a:rPr lang="en-US" dirty="0"/>
              <a:t>”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489234" y="2035798"/>
            <a:ext cx="3661171" cy="9160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48642" y="3658586"/>
            <a:ext cx="3151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Joyti</a:t>
            </a:r>
            <a:r>
              <a:rPr lang="en-US" dirty="0"/>
              <a:t>  HUMAN RESOURE: “</a:t>
            </a:r>
            <a:r>
              <a:rPr lang="en-US" dirty="0" err="1"/>
              <a:t>Joyti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555920" y="3298587"/>
            <a:ext cx="3044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MAINSTINET(Tim:  levis, </a:t>
            </a:r>
            <a:r>
              <a:rPr lang="en-US" dirty="0" err="1"/>
              <a:t>INdia</a:t>
            </a:r>
            <a:r>
              <a:rPr lang="en-US" dirty="0"/>
              <a:t>)</a:t>
            </a:r>
          </a:p>
          <a:p>
            <a:r>
              <a:rPr lang="en-US" dirty="0"/>
              <a:t>VIRGINA( </a:t>
            </a:r>
            <a:r>
              <a:rPr lang="en-US" dirty="0" err="1"/>
              <a:t>nordstrom</a:t>
            </a:r>
            <a:r>
              <a:rPr lang="en-US" dirty="0"/>
              <a:t>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622" y="3415662"/>
            <a:ext cx="738500" cy="4102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0646" y="3748640"/>
            <a:ext cx="658476" cy="273579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0261541" y="3111190"/>
            <a:ext cx="1159661" cy="1063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0570622" y="3185019"/>
            <a:ext cx="798424" cy="9160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555920" y="3204169"/>
            <a:ext cx="2945217" cy="9160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580846" y="3215643"/>
            <a:ext cx="3728276" cy="9160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2968668" y="3845983"/>
            <a:ext cx="3255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7907" y="4394265"/>
            <a:ext cx="727316" cy="795831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3521444" y="4024933"/>
            <a:ext cx="90559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!INDIA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5387034" y="3937029"/>
            <a:ext cx="928467" cy="12749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75071" y="5336880"/>
            <a:ext cx="25170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JOSPEHS.Gov.Sch.TERMANTOR</a:t>
            </a:r>
            <a:r>
              <a:rPr lang="en-US" sz="900" dirty="0"/>
              <a:t>[].VIRAGINA.MARY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3022262" y="4256872"/>
            <a:ext cx="1903956" cy="9055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571690" y="822180"/>
            <a:ext cx="8595095" cy="9160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84" y="1971083"/>
            <a:ext cx="2074076" cy="1380203"/>
          </a:xfrm>
          <a:prstGeom prst="rect">
            <a:avLst/>
          </a:prstGeom>
        </p:spPr>
      </p:pic>
      <p:cxnSp>
        <p:nvCxnSpPr>
          <p:cNvPr id="39" name="Straight Arrow Connector 38"/>
          <p:cNvCxnSpPr>
            <a:stCxn id="20" idx="1"/>
          </p:cNvCxnSpPr>
          <p:nvPr/>
        </p:nvCxnSpPr>
        <p:spPr>
          <a:xfrm flipH="1" flipV="1">
            <a:off x="2141951" y="1916853"/>
            <a:ext cx="1209040" cy="193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2107866" y="1376039"/>
            <a:ext cx="1190310" cy="38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72537" y="1495219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B1C1D"/>
                </a:solidFill>
                <a:latin typeface="CiscoSans"/>
              </a:rPr>
              <a:t> $3.2 Billion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230517" y="3354471"/>
            <a:ext cx="90559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!INDIA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31" y="3784241"/>
            <a:ext cx="2469750" cy="1403966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964761" y="2215384"/>
            <a:ext cx="8634340" cy="12749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022262" y="3827454"/>
            <a:ext cx="8634340" cy="12749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85" y="5424524"/>
            <a:ext cx="2577586" cy="128879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7192" y="2408855"/>
            <a:ext cx="2872088" cy="94435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7035" y="4047763"/>
            <a:ext cx="2866667" cy="94285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6446" y="3944918"/>
            <a:ext cx="1839519" cy="104570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868280" y="3895820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384" y="5348402"/>
            <a:ext cx="1960123" cy="127612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542751" y="5774499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sp>
        <p:nvSpPr>
          <p:cNvPr id="69" name="Rectangle 68"/>
          <p:cNvSpPr/>
          <p:nvPr/>
        </p:nvSpPr>
        <p:spPr>
          <a:xfrm>
            <a:off x="8281217" y="6109989"/>
            <a:ext cx="40661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arul</a:t>
            </a:r>
            <a:r>
              <a:rPr lang="en-US" dirty="0"/>
              <a:t> raj </a:t>
            </a:r>
            <a:r>
              <a:rPr lang="en-US" dirty="0" err="1"/>
              <a:t>carmel</a:t>
            </a:r>
            <a:r>
              <a:rPr lang="en-US" dirty="0"/>
              <a:t> java </a:t>
            </a:r>
            <a:r>
              <a:rPr lang="en-US" dirty="0" err="1"/>
              <a:t>wsam</a:t>
            </a:r>
            <a:r>
              <a:rPr lang="en-US" dirty="0"/>
              <a:t> MARINES.NAVY</a:t>
            </a:r>
          </a:p>
          <a:p>
            <a:r>
              <a:rPr lang="en-US" dirty="0"/>
              <a:t>GOV. INDIA ATOMBOMB PLANT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74743" y="6126017"/>
            <a:ext cx="361307" cy="361307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7853819" y="6306670"/>
            <a:ext cx="3101195" cy="126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974743" y="5945164"/>
            <a:ext cx="36818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931220" y="5849155"/>
            <a:ext cx="4260780" cy="984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228159" y="5882956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2005/6 IBM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9319820" y="5490209"/>
            <a:ext cx="1330826" cy="296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9319819" y="5774499"/>
            <a:ext cx="133082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9372294" y="5842911"/>
            <a:ext cx="1278352" cy="224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9378216" y="5890981"/>
            <a:ext cx="1178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ATOMICLCOI(FBI:WMD)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531437" y="5686487"/>
            <a:ext cx="119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10955014" y="5336880"/>
            <a:ext cx="2327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 §</a:t>
            </a:r>
            <a:r>
              <a:rPr lang="en-US" dirty="0" err="1"/>
              <a:t>Assualt</a:t>
            </a:r>
            <a:r>
              <a:rPr lang="en-US" dirty="0"/>
              <a:t> !INDIA:</a:t>
            </a:r>
          </a:p>
          <a:p>
            <a:r>
              <a:rPr lang="en-US" dirty="0"/>
              <a:t> </a:t>
            </a:r>
            <a:r>
              <a:rPr lang="en-US" sz="800" strike="sngStrike" dirty="0"/>
              <a:t>in taxi </a:t>
            </a:r>
            <a:r>
              <a:rPr lang="en-US" sz="800" strike="sngStrike" dirty="0" err="1"/>
              <a:t>passner</a:t>
            </a:r>
            <a:r>
              <a:rPr lang="en-US" sz="800" strike="sngStrike" dirty="0"/>
              <a:t> I am </a:t>
            </a:r>
            <a:r>
              <a:rPr lang="en-US" sz="800" strike="sngStrike" dirty="0" err="1"/>
              <a:t>fron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afrnaitst</a:t>
            </a:r>
            <a:r>
              <a:rPr lang="en-US" sz="800" strike="sngStrike" dirty="0"/>
              <a:t>, I am from </a:t>
            </a:r>
            <a:r>
              <a:rPr lang="en-US" sz="800" strike="sngStrike" dirty="0" err="1"/>
              <a:t>korea</a:t>
            </a:r>
            <a:endParaRPr lang="en-US" sz="800" strike="sngStrike" dirty="0"/>
          </a:p>
        </p:txBody>
      </p:sp>
      <p:sp>
        <p:nvSpPr>
          <p:cNvPr id="114" name="TextBox 113"/>
          <p:cNvSpPr txBox="1"/>
          <p:nvPr/>
        </p:nvSpPr>
        <p:spPr>
          <a:xfrm>
            <a:off x="7853819" y="5198387"/>
            <a:ext cx="518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MAINSTREET</a:t>
            </a:r>
            <a:r>
              <a:rPr lang="en-US" dirty="0">
                <a:solidFill>
                  <a:schemeClr val="bg1"/>
                </a:solidFill>
              </a:rPr>
              <a:t>(TIM</a:t>
            </a:r>
            <a:r>
              <a:rPr lang="en-US" dirty="0"/>
              <a:t>(OTHY),</a:t>
            </a:r>
            <a:r>
              <a:rPr lang="en-US" strike="sngStrike" dirty="0"/>
              <a:t>Mountain </a:t>
            </a:r>
            <a:r>
              <a:rPr lang="en-US" strike="sngStrike" dirty="0" err="1"/>
              <a:t>Veiw</a:t>
            </a:r>
            <a:r>
              <a:rPr lang="en-US" strike="sngStrike" dirty="0"/>
              <a:t>, Castro Blvd</a:t>
            </a:r>
            <a:r>
              <a:rPr lang="en-US" dirty="0"/>
              <a:t>)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0" y="823516"/>
            <a:ext cx="12192000" cy="60344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47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1941787" y="3673067"/>
            <a:ext cx="571230" cy="3069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513017" y="3659529"/>
            <a:ext cx="956693" cy="320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07" y="2242159"/>
            <a:ext cx="491795" cy="7390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58849" y="2242159"/>
            <a:ext cx="6563639" cy="739036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3" idx="1"/>
            <a:endCxn id="3" idx="3"/>
          </p:cNvCxnSpPr>
          <p:nvPr/>
        </p:nvCxnSpPr>
        <p:spPr>
          <a:xfrm>
            <a:off x="4258849" y="2611677"/>
            <a:ext cx="6563639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98" y="944802"/>
            <a:ext cx="2733675" cy="16668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46115" y="1766170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156559" y="2242159"/>
            <a:ext cx="1102290" cy="826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7561" y="1766170"/>
            <a:ext cx="3263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(V2.FBI:KIDNAPING.CPVA “</a:t>
            </a:r>
            <a:r>
              <a:rPr lang="en-US" dirty="0" err="1"/>
              <a:t>joyti</a:t>
            </a:r>
            <a:r>
              <a:rPr lang="en-US" dirty="0"/>
              <a:t>”)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7703507" y="1778239"/>
            <a:ext cx="907063" cy="357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258849" y="1440493"/>
            <a:ext cx="1426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940" y="4183693"/>
            <a:ext cx="2316967" cy="128111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7704" y="4183693"/>
            <a:ext cx="2341224" cy="128111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725" y="4281955"/>
            <a:ext cx="312041" cy="24386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5684945" y="4183693"/>
            <a:ext cx="1016685" cy="501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469710" y="3082205"/>
            <a:ext cx="195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SFO - FORT MYERS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545" y="4283339"/>
            <a:ext cx="674539" cy="50590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83" y="4596395"/>
            <a:ext cx="228707" cy="385697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6193287" y="4281955"/>
            <a:ext cx="620872" cy="7001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6701630" y="4183693"/>
            <a:ext cx="839038" cy="889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73" y="3177338"/>
            <a:ext cx="648814" cy="810211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707704" y="4183692"/>
            <a:ext cx="3832964" cy="15156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5493692" y="5212745"/>
            <a:ext cx="2511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heroin </a:t>
            </a:r>
            <a:r>
              <a:rPr lang="en-US" dirty="0" err="1"/>
              <a:t>california</a:t>
            </a:r>
            <a:r>
              <a:rPr lang="en-US" dirty="0"/>
              <a:t> $1B </a:t>
            </a:r>
            <a:r>
              <a:rPr lang="en-US" dirty="0" err="1"/>
              <a:t>usd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1465545" y="4500069"/>
            <a:ext cx="4630455" cy="746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424284" y="5397411"/>
            <a:ext cx="2855420" cy="6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6628545" y="4859819"/>
            <a:ext cx="492604" cy="387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724249" y="4552764"/>
            <a:ext cx="20226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Backersfield</a:t>
            </a:r>
            <a:r>
              <a:rPr lang="en-US" dirty="0"/>
              <a:t> POLICE</a:t>
            </a:r>
          </a:p>
          <a:p>
            <a:r>
              <a:rPr lang="en-US" strike="sngStrike" dirty="0"/>
              <a:t>Big </a:t>
            </a:r>
            <a:r>
              <a:rPr lang="en-US" strike="sngStrike" dirty="0" err="1"/>
              <a:t>Decssions</a:t>
            </a:r>
            <a:r>
              <a:rPr lang="en-US" strike="sngStrike" dirty="0"/>
              <a:t>,</a:t>
            </a:r>
          </a:p>
          <a:p>
            <a:r>
              <a:rPr lang="en-US" sz="800" strike="sngStrike" dirty="0"/>
              <a:t> greyhound </a:t>
            </a:r>
            <a:r>
              <a:rPr lang="en-US" sz="800" strike="sngStrike" dirty="0" err="1"/>
              <a:t>herion</a:t>
            </a:r>
            <a:endParaRPr lang="en-US" sz="800" strike="sngStrike" dirty="0"/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2217107" y="4789243"/>
            <a:ext cx="2507142" cy="45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789809" y="4330495"/>
            <a:ext cx="1661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KING.JFK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bruce</a:t>
            </a:r>
            <a:r>
              <a:rPr lang="en-US" sz="800" strike="sngStrike" dirty="0"/>
              <a:t> lee king)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470120" y="2232249"/>
            <a:ext cx="7502680" cy="834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470120" y="1320101"/>
            <a:ext cx="7502680" cy="834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469710" y="3126095"/>
            <a:ext cx="7502680" cy="834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078230" y="4118858"/>
            <a:ext cx="9894159" cy="16681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1691014" y="1440493"/>
            <a:ext cx="5430135" cy="354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329841" y="1486788"/>
            <a:ext cx="6061955" cy="3825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78" y="3271545"/>
            <a:ext cx="663374" cy="434295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1941787" y="2928053"/>
            <a:ext cx="889844" cy="81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2156094" y="3054557"/>
            <a:ext cx="889844" cy="8154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7499047" y="1950836"/>
            <a:ext cx="204460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3942009" y="3347625"/>
            <a:ext cx="256498" cy="263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2936123" y="3274919"/>
            <a:ext cx="108421" cy="5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 flipV="1">
            <a:off x="8005021" y="1809825"/>
            <a:ext cx="386775" cy="345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937954" y="3637817"/>
            <a:ext cx="222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!TIM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Auschwitz</a:t>
            </a:r>
            <a:r>
              <a:rPr lang="en-US" strike="sngStrike" dirty="0"/>
              <a:t> </a:t>
            </a:r>
            <a:r>
              <a:rPr lang="en-US" strike="sngStrike" dirty="0" err="1"/>
              <a:t>ifogot</a:t>
            </a:r>
            <a:endParaRPr lang="en-US" strike="sngStrike" dirty="0"/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2513017" y="3907388"/>
            <a:ext cx="10488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1691014" y="3743522"/>
            <a:ext cx="1778696" cy="163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638827" y="2928053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ICC</a:t>
            </a:r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1128063" y="2928053"/>
            <a:ext cx="1615548" cy="406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1284922" y="2928052"/>
            <a:ext cx="4208770" cy="415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 flipV="1">
            <a:off x="1472240" y="2504474"/>
            <a:ext cx="2060100" cy="588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764088" y="2981195"/>
            <a:ext cx="314142" cy="334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 rot="20958728">
            <a:off x="1716546" y="2606641"/>
            <a:ext cx="121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PAUL.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</p:txBody>
      </p:sp>
      <p:cxnSp>
        <p:nvCxnSpPr>
          <p:cNvPr id="146" name="Straight Connector 145"/>
          <p:cNvCxnSpPr/>
          <p:nvPr/>
        </p:nvCxnSpPr>
        <p:spPr>
          <a:xfrm>
            <a:off x="1603977" y="2675578"/>
            <a:ext cx="904426" cy="167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 rot="20545226">
            <a:off x="1986520" y="2871264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!PAUL.sr</a:t>
            </a:r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502" y="2671310"/>
            <a:ext cx="336264" cy="336264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92" y="2981920"/>
            <a:ext cx="385930" cy="280276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2541848" y="6481428"/>
            <a:ext cx="73416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!IN.DEA(beard, </a:t>
            </a:r>
            <a:r>
              <a:rPr lang="en-US" dirty="0" err="1"/>
              <a:t>nass</a:t>
            </a:r>
            <a:r>
              <a:rPr lang="en-US" dirty="0"/>
              <a:t> ice </a:t>
            </a:r>
            <a:r>
              <a:rPr lang="en-US" dirty="0" err="1"/>
              <a:t>cme</a:t>
            </a:r>
            <a:r>
              <a:rPr lang="en-US" dirty="0"/>
              <a:t>) 2015</a:t>
            </a:r>
          </a:p>
          <a:p>
            <a:r>
              <a:rPr lang="en-US" dirty="0"/>
              <a:t>2016 apple </a:t>
            </a:r>
            <a:r>
              <a:rPr lang="en-US" dirty="0" err="1"/>
              <a:t>iforget</a:t>
            </a:r>
            <a:r>
              <a:rPr lang="en-US" dirty="0"/>
              <a:t> </a:t>
            </a:r>
            <a:r>
              <a:rPr lang="en-US" dirty="0" err="1"/>
              <a:t>dr.deir</a:t>
            </a:r>
            <a:r>
              <a:rPr lang="en-US" dirty="0"/>
              <a:t> </a:t>
            </a:r>
            <a:r>
              <a:rPr lang="en-US" dirty="0" err="1"/>
              <a:t>zeche</a:t>
            </a:r>
            <a:r>
              <a:rPr lang="en-US" dirty="0"/>
              <a:t> </a:t>
            </a:r>
            <a:r>
              <a:rPr lang="en-US" dirty="0" err="1"/>
              <a:t>auschiwwth</a:t>
            </a:r>
            <a:endParaRPr lang="en-US" dirty="0"/>
          </a:p>
          <a:p>
            <a:r>
              <a:rPr lang="en-US" dirty="0"/>
              <a:t>1986/7 NASA ice </a:t>
            </a:r>
            <a:r>
              <a:rPr lang="en-US" dirty="0" err="1"/>
              <a:t>chere</a:t>
            </a:r>
            <a:r>
              <a:rPr lang="en-US" dirty="0"/>
              <a:t> 01 </a:t>
            </a:r>
            <a:r>
              <a:rPr lang="en-US" dirty="0" err="1"/>
              <a:t>nonPocieRTA</a:t>
            </a:r>
            <a:r>
              <a:rPr lang="en-US" dirty="0"/>
              <a:t> </a:t>
            </a:r>
            <a:r>
              <a:rPr lang="en-US" dirty="0" err="1"/>
              <a:t>gheoho</a:t>
            </a:r>
            <a:r>
              <a:rPr lang="en-US" dirty="0"/>
              <a:t>(</a:t>
            </a:r>
            <a:r>
              <a:rPr lang="en-US" dirty="0" err="1"/>
              <a:t>NSA,</a:t>
            </a:r>
            <a:r>
              <a:rPr lang="en-US" strike="sngStrike" dirty="0" err="1"/>
              <a:t>cooper</a:t>
            </a:r>
            <a:r>
              <a:rPr lang="en-US" strike="sngStrike" dirty="0"/>
              <a:t> </a:t>
            </a:r>
            <a:r>
              <a:rPr lang="en-US" strike="sngStrike" dirty="0" err="1"/>
              <a:t>micheal</a:t>
            </a:r>
            <a:r>
              <a:rPr lang="en-US" strike="sngStrike" dirty="0"/>
              <a:t> </a:t>
            </a:r>
            <a:r>
              <a:rPr lang="en-US" strike="sngStrike" dirty="0" err="1"/>
              <a:t>kupfer</a:t>
            </a:r>
            <a:r>
              <a:rPr lang="en-US" dirty="0"/>
              <a:t>)</a:t>
            </a:r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028" y="6504943"/>
            <a:ext cx="876300" cy="876300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7024001" y="6400036"/>
            <a:ext cx="623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Campin</a:t>
            </a:r>
            <a:r>
              <a:rPr lang="en-US" dirty="0"/>
              <a:t> in Snow; LAKE TAHOE, idea table</a:t>
            </a:r>
          </a:p>
          <a:p>
            <a:r>
              <a:rPr lang="en-US" dirty="0" err="1"/>
              <a:t>Micheal</a:t>
            </a:r>
            <a:r>
              <a:rPr lang="en-US" dirty="0"/>
              <a:t>/</a:t>
            </a:r>
            <a:r>
              <a:rPr lang="en-US" dirty="0" err="1"/>
              <a:t>Micehala</a:t>
            </a:r>
            <a:r>
              <a:rPr lang="en-US" dirty="0"/>
              <a:t> same place OFFSTIE </a:t>
            </a:r>
            <a:r>
              <a:rPr lang="en-US" dirty="0" err="1"/>
              <a:t>micheal</a:t>
            </a:r>
            <a:r>
              <a:rPr lang="en-US" dirty="0"/>
              <a:t> </a:t>
            </a:r>
            <a:r>
              <a:rPr lang="en-US" dirty="0" err="1"/>
              <a:t>hgoe</a:t>
            </a:r>
            <a:r>
              <a:rPr lang="en-US" dirty="0"/>
              <a:t>(visa </a:t>
            </a:r>
            <a:r>
              <a:rPr lang="en-US" dirty="0" err="1"/>
              <a:t>france</a:t>
            </a:r>
            <a:r>
              <a:rPr lang="en-US" dirty="0"/>
              <a:t>)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018723" y="6130814"/>
            <a:ext cx="32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0.0.1 location space: </a:t>
            </a:r>
            <a:r>
              <a:rPr lang="en-US" strike="sngStrike" dirty="0" err="1"/>
              <a:t>telsa</a:t>
            </a:r>
            <a:r>
              <a:rPr lang="en-US" strike="sngStrike" dirty="0"/>
              <a:t> </a:t>
            </a:r>
            <a:r>
              <a:rPr lang="en-US" strike="sngStrike" dirty="0" err="1"/>
              <a:t>logiacl</a:t>
            </a:r>
            <a:endParaRPr lang="en-US" strike="sngStrike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2057310" y="6453677"/>
            <a:ext cx="11087933" cy="1170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8" name="Oval 157"/>
          <p:cNvSpPr/>
          <p:nvPr/>
        </p:nvSpPr>
        <p:spPr>
          <a:xfrm>
            <a:off x="6190301" y="2729831"/>
            <a:ext cx="366221" cy="42697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Arrow Connector 159"/>
          <p:cNvCxnSpPr/>
          <p:nvPr/>
        </p:nvCxnSpPr>
        <p:spPr>
          <a:xfrm flipV="1">
            <a:off x="2715749" y="2903655"/>
            <a:ext cx="3634996" cy="5196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 flipV="1">
            <a:off x="2541848" y="3423262"/>
            <a:ext cx="510321" cy="65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5094429" y="866214"/>
            <a:ext cx="180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white.US:ID</a:t>
            </a:r>
            <a:r>
              <a:rPr lang="en-US" dirty="0"/>
              <a:t>:  </a:t>
            </a:r>
            <a:r>
              <a:rPr lang="en-US" dirty="0" err="1"/>
              <a:t>alg</a:t>
            </a:r>
            <a:endParaRPr lang="en-US" dirty="0"/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965" y="888293"/>
            <a:ext cx="598102" cy="653739"/>
          </a:xfrm>
          <a:prstGeom prst="rect">
            <a:avLst/>
          </a:prstGeom>
        </p:spPr>
      </p:pic>
      <p:sp>
        <p:nvSpPr>
          <p:cNvPr id="165" name="TextBox 164"/>
          <p:cNvSpPr txBox="1"/>
          <p:nvPr/>
        </p:nvSpPr>
        <p:spPr>
          <a:xfrm>
            <a:off x="7111857" y="874903"/>
            <a:ext cx="697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CHECKPICNE CHALRIE(LARRY  CAR/Max-Plank 911 HOCM:ANAN </a:t>
            </a:r>
            <a:r>
              <a:rPr lang="en-US" dirty="0" err="1"/>
              <a:t>elebeth</a:t>
            </a:r>
            <a:r>
              <a:rPr lang="en-US" dirty="0"/>
              <a:t>)</a:t>
            </a:r>
          </a:p>
        </p:txBody>
      </p:sp>
      <p:cxnSp>
        <p:nvCxnSpPr>
          <p:cNvPr id="167" name="Straight Connector 166"/>
          <p:cNvCxnSpPr/>
          <p:nvPr/>
        </p:nvCxnSpPr>
        <p:spPr>
          <a:xfrm flipV="1">
            <a:off x="5347561" y="944802"/>
            <a:ext cx="1676440" cy="114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endCxn id="76" idx="3"/>
          </p:cNvCxnSpPr>
          <p:nvPr/>
        </p:nvCxnSpPr>
        <p:spPr>
          <a:xfrm flipH="1">
            <a:off x="2887352" y="1114816"/>
            <a:ext cx="3337031" cy="23738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 rot="19971979">
            <a:off x="4234894" y="1913452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171" name="TextBox 170"/>
          <p:cNvSpPr txBox="1"/>
          <p:nvPr/>
        </p:nvSpPr>
        <p:spPr>
          <a:xfrm rot="20536786">
            <a:off x="4548777" y="2038233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Silent.avg</a:t>
            </a:r>
          </a:p>
        </p:txBody>
      </p:sp>
      <p:cxnSp>
        <p:nvCxnSpPr>
          <p:cNvPr id="173" name="Straight Connector 172"/>
          <p:cNvCxnSpPr>
            <a:endCxn id="76" idx="0"/>
          </p:cNvCxnSpPr>
          <p:nvPr/>
        </p:nvCxnSpPr>
        <p:spPr>
          <a:xfrm flipH="1" flipV="1">
            <a:off x="2555665" y="3271545"/>
            <a:ext cx="380458" cy="401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5050882" y="2532783"/>
            <a:ext cx="11394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1018" y="826525"/>
            <a:ext cx="12369749" cy="62198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4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638827" y="1728592"/>
            <a:ext cx="4521896" cy="17411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38827" y="3745282"/>
            <a:ext cx="4572000" cy="11774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96000" y="222981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uber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300592" y="375780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!DEA</a:t>
            </a:r>
            <a:r>
              <a:rPr lang="en-US" strike="sngStrike" dirty="0"/>
              <a:t>(</a:t>
            </a:r>
            <a:r>
              <a:rPr lang="en-US" strike="sngStrike" dirty="0" err="1"/>
              <a:t>herion</a:t>
            </a:r>
            <a:r>
              <a:rPr lang="en-US" strike="sngStrike" dirty="0"/>
              <a:t>)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38827" y="1543927"/>
            <a:ext cx="10797436" cy="21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51" y="776184"/>
            <a:ext cx="696368" cy="6963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028" y="776184"/>
            <a:ext cx="690435" cy="690435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10" idx="1"/>
          </p:cNvCxnSpPr>
          <p:nvPr/>
        </p:nvCxnSpPr>
        <p:spPr>
          <a:xfrm>
            <a:off x="6096000" y="2414485"/>
            <a:ext cx="904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26429" y="933325"/>
            <a:ext cx="3838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SQ.DOL.DOJ.NY.INT VP GERMANY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638827" y="1606391"/>
            <a:ext cx="11160691" cy="3328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756651" y="5116860"/>
            <a:ext cx="10797436" cy="21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452986" y="933325"/>
            <a:ext cx="271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LABOR CODE &amp; CIVIL CODE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6" y="5320292"/>
            <a:ext cx="2095559" cy="1394499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551145" y="5138686"/>
            <a:ext cx="3018773" cy="1362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56651" y="5320292"/>
            <a:ext cx="2324752" cy="15377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945699" y="5887003"/>
            <a:ext cx="438411" cy="8174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3532340" y="5320292"/>
            <a:ext cx="1113172" cy="942722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160723" y="5473874"/>
            <a:ext cx="4824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</a:t>
            </a:r>
            <a:r>
              <a:rPr lang="en-US" sz="800" strike="sngStrike" dirty="0"/>
              <a:t>(sap/</a:t>
            </a:r>
            <a:r>
              <a:rPr lang="en-US" sz="800" strike="sngStrike" dirty="0" err="1"/>
              <a:t>waldof</a:t>
            </a:r>
            <a:r>
              <a:rPr lang="en-US" sz="800" strike="sngStrike" dirty="0"/>
              <a:t>).</a:t>
            </a:r>
            <a:r>
              <a:rPr lang="en-US" dirty="0"/>
              <a:t>HOMCIE:LUX(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).</a:t>
            </a:r>
            <a:r>
              <a:rPr lang="en-US" dirty="0"/>
              <a:t>St </a:t>
            </a:r>
            <a:r>
              <a:rPr lang="en-US" dirty="0" err="1"/>
              <a:t>Nick.HATEHOLE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hasloch</a:t>
            </a:r>
            <a:r>
              <a:rPr lang="en-US" sz="800" strike="sngStrike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711408" y="5473874"/>
            <a:ext cx="5453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kraichtal</a:t>
            </a:r>
            <a:endParaRPr lang="en-US" sz="8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5323562" y="5819847"/>
            <a:ext cx="5123145" cy="443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323562" y="5702337"/>
            <a:ext cx="2071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Francie.</a:t>
            </a:r>
            <a:r>
              <a:rPr lang="en-US" sz="800" strike="sngStrike" dirty="0" err="1"/>
              <a:t>Showes.redhair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eik</a:t>
            </a:r>
            <a:r>
              <a:rPr lang="en-US" sz="800" strike="sngStrike" dirty="0"/>
              <a:t>)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20" y="5756695"/>
            <a:ext cx="521692" cy="52169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34214" y="6279940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(    apple).</a:t>
            </a:r>
            <a:r>
              <a:rPr lang="en-US" sz="800" dirty="0"/>
              <a:t>WIRTSHAFTSPOLIZEI(</a:t>
            </a:r>
            <a:r>
              <a:rPr lang="en-US" sz="800" strike="sngStrike" dirty="0"/>
              <a:t>go </a:t>
            </a:r>
            <a:r>
              <a:rPr lang="en-US" sz="800" strike="sngStrike" dirty="0" err="1"/>
              <a:t>sthi</a:t>
            </a:r>
            <a:r>
              <a:rPr lang="en-US" sz="800" strike="sngStrike" dirty="0"/>
              <a:t> in a bucket)</a:t>
            </a:r>
          </a:p>
          <a:p>
            <a:r>
              <a:rPr lang="en-US" sz="800" dirty="0"/>
              <a:t>41. </a:t>
            </a:r>
            <a:r>
              <a:rPr lang="en-US" sz="800" strike="sngStrike" dirty="0"/>
              <a:t>13 stolen  apple computer</a:t>
            </a:r>
          </a:p>
          <a:p>
            <a:r>
              <a:rPr lang="en-US" sz="800" dirty="0"/>
              <a:t>WIRTSHAFTSPOLIZEI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4429948" y="6307327"/>
            <a:ext cx="2772518" cy="4074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>
            <a:endCxn id="55" idx="1"/>
          </p:cNvCxnSpPr>
          <p:nvPr/>
        </p:nvCxnSpPr>
        <p:spPr>
          <a:xfrm flipV="1">
            <a:off x="4735520" y="5658540"/>
            <a:ext cx="425203" cy="648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349261" y="5307260"/>
            <a:ext cx="7385544" cy="15004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550400" y="5922462"/>
            <a:ext cx="384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AVABILITY.AUSSCHEWITZ.nonPoliceCfg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9003" y="5127773"/>
            <a:ext cx="2673134" cy="1486006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7717677" y="5473874"/>
            <a:ext cx="2430732" cy="597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767554" y="6708624"/>
            <a:ext cx="16898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0.01 independence day fence trailer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4384110" y="5756695"/>
            <a:ext cx="166290" cy="260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041" y="713394"/>
            <a:ext cx="12190959" cy="61446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9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2713</Words>
  <Application>Microsoft Office PowerPoint</Application>
  <PresentationFormat>Widescreen</PresentationFormat>
  <Paragraphs>927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-apple-system</vt:lpstr>
      <vt:lpstr>Arial</vt:lpstr>
      <vt:lpstr>BentonSansLight</vt:lpstr>
      <vt:lpstr>Blackadder ITC</vt:lpstr>
      <vt:lpstr>Calibri</vt:lpstr>
      <vt:lpstr>Calibri Light</vt:lpstr>
      <vt:lpstr>CiscoSans</vt:lpstr>
      <vt:lpstr>Google Sans</vt:lpstr>
      <vt:lpstr>Helvetica Neue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145</cp:revision>
  <dcterms:created xsi:type="dcterms:W3CDTF">2023-08-28T13:10:33Z</dcterms:created>
  <dcterms:modified xsi:type="dcterms:W3CDTF">2023-08-30T16:11:53Z</dcterms:modified>
</cp:coreProperties>
</file>